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3716000" cx="24387175"/>
  <p:notesSz cx="13716000" cy="24387175"/>
  <p:embeddedFontLst>
    <p:embeddedFont>
      <p:font typeface="Poppi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ju9a7RRT9YIIut0F5065hA+Ua7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1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regular.fntdata"/><Relationship Id="rId16" Type="http://schemas.openxmlformats.org/officeDocument/2006/relationships/slide" Target="slides/slide11.xml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:notes"/>
          <p:cNvSpPr/>
          <p:nvPr>
            <p:ph idx="2" type="sldImg"/>
          </p:nvPr>
        </p:nvSpPr>
        <p:spPr>
          <a:xfrm>
            <a:off x="-458788" y="3048000"/>
            <a:ext cx="14633700" cy="82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8:notes"/>
          <p:cNvSpPr txBox="1"/>
          <p:nvPr>
            <p:ph idx="1" type="body"/>
          </p:nvPr>
        </p:nvSpPr>
        <p:spPr>
          <a:xfrm>
            <a:off x="1371600" y="11736388"/>
            <a:ext cx="10972800" cy="9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5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5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a9c61686a6_0_0:notes"/>
          <p:cNvSpPr txBox="1"/>
          <p:nvPr>
            <p:ph idx="1" type="body"/>
          </p:nvPr>
        </p:nvSpPr>
        <p:spPr>
          <a:xfrm>
            <a:off x="1371600" y="11583900"/>
            <a:ext cx="10972800" cy="109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3a9c61686a6_0_0:notes"/>
          <p:cNvSpPr/>
          <p:nvPr>
            <p:ph idx="2" type="sldImg"/>
          </p:nvPr>
        </p:nvSpPr>
        <p:spPr>
          <a:xfrm>
            <a:off x="2286450" y="1829025"/>
            <a:ext cx="9144600" cy="914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0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a65a37db87_0_37:notes"/>
          <p:cNvSpPr txBox="1"/>
          <p:nvPr>
            <p:ph idx="1" type="body"/>
          </p:nvPr>
        </p:nvSpPr>
        <p:spPr>
          <a:xfrm>
            <a:off x="1371600" y="11583900"/>
            <a:ext cx="10972800" cy="109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AHT: Average Handle time -  is a metric used by contact centers to measure how long each agent spends interacting with a customer.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Stressed CSAT - Customer satisfaction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48" name="Google Shape;548;g3a65a37db87_0_37:notes"/>
          <p:cNvSpPr/>
          <p:nvPr>
            <p:ph idx="2" type="sldImg"/>
          </p:nvPr>
        </p:nvSpPr>
        <p:spPr>
          <a:xfrm>
            <a:off x="2286450" y="1829025"/>
            <a:ext cx="9144600" cy="914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a66ac1206f_0_0:notes"/>
          <p:cNvSpPr txBox="1"/>
          <p:nvPr>
            <p:ph idx="1" type="body"/>
          </p:nvPr>
        </p:nvSpPr>
        <p:spPr>
          <a:xfrm>
            <a:off x="1371600" y="11583900"/>
            <a:ext cx="10972800" cy="109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3a66ac1206f_0_0:notes"/>
          <p:cNvSpPr/>
          <p:nvPr>
            <p:ph idx="2" type="sldImg"/>
          </p:nvPr>
        </p:nvSpPr>
        <p:spPr>
          <a:xfrm>
            <a:off x="2286450" y="1829025"/>
            <a:ext cx="9144600" cy="914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a66ac1206f_0_11:notes"/>
          <p:cNvSpPr txBox="1"/>
          <p:nvPr>
            <p:ph idx="1" type="body"/>
          </p:nvPr>
        </p:nvSpPr>
        <p:spPr>
          <a:xfrm>
            <a:off x="1371600" y="11583900"/>
            <a:ext cx="10972800" cy="109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3a66ac1206f_0_11:notes"/>
          <p:cNvSpPr/>
          <p:nvPr>
            <p:ph idx="2" type="sldImg"/>
          </p:nvPr>
        </p:nvSpPr>
        <p:spPr>
          <a:xfrm>
            <a:off x="2286450" y="1829025"/>
            <a:ext cx="9144600" cy="914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a66ac1206f_0_18:notes"/>
          <p:cNvSpPr txBox="1"/>
          <p:nvPr>
            <p:ph idx="1" type="body"/>
          </p:nvPr>
        </p:nvSpPr>
        <p:spPr>
          <a:xfrm>
            <a:off x="1371600" y="11583900"/>
            <a:ext cx="10972800" cy="109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SLA = Service Level Agreement</a:t>
            </a:r>
            <a:endParaRPr/>
          </a:p>
        </p:txBody>
      </p:sp>
      <p:sp>
        <p:nvSpPr>
          <p:cNvPr id="570" name="Google Shape;570;g3a66ac1206f_0_18:notes"/>
          <p:cNvSpPr/>
          <p:nvPr>
            <p:ph idx="2" type="sldImg"/>
          </p:nvPr>
        </p:nvSpPr>
        <p:spPr>
          <a:xfrm>
            <a:off x="2286450" y="1829025"/>
            <a:ext cx="9144600" cy="914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a750619694_0_29:notes"/>
          <p:cNvSpPr txBox="1"/>
          <p:nvPr>
            <p:ph idx="1" type="body"/>
          </p:nvPr>
        </p:nvSpPr>
        <p:spPr>
          <a:xfrm>
            <a:off x="1371600" y="11583900"/>
            <a:ext cx="10972800" cy="109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3a750619694_0_29:notes"/>
          <p:cNvSpPr/>
          <p:nvPr>
            <p:ph idx="2" type="sldImg"/>
          </p:nvPr>
        </p:nvSpPr>
        <p:spPr>
          <a:xfrm>
            <a:off x="2286450" y="1829025"/>
            <a:ext cx="9144600" cy="914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a66ac1206f_0_8:notes"/>
          <p:cNvSpPr txBox="1"/>
          <p:nvPr>
            <p:ph idx="1" type="body"/>
          </p:nvPr>
        </p:nvSpPr>
        <p:spPr>
          <a:xfrm>
            <a:off x="1371600" y="11583900"/>
            <a:ext cx="10972800" cy="109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3a66ac1206f_0_8:notes"/>
          <p:cNvSpPr/>
          <p:nvPr>
            <p:ph idx="2" type="sldImg"/>
          </p:nvPr>
        </p:nvSpPr>
        <p:spPr>
          <a:xfrm>
            <a:off x="2286450" y="1829025"/>
            <a:ext cx="9144600" cy="9145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1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61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gradFill>
          <a:gsLst>
            <a:gs pos="0">
              <a:srgbClr val="0657B2"/>
            </a:gs>
            <a:gs pos="100000">
              <a:srgbClr val="1E0756"/>
            </a:gs>
          </a:gsLst>
          <a:lin ang="5400000" scaled="0"/>
        </a:gra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87175" cy="26482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77"/>
          <p:cNvSpPr txBox="1"/>
          <p:nvPr>
            <p:ph idx="1" type="body"/>
          </p:nvPr>
        </p:nvSpPr>
        <p:spPr>
          <a:xfrm>
            <a:off x="1088058" y="1041400"/>
            <a:ext cx="1165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Arial"/>
              <a:buNone/>
              <a:defRPr b="1" i="0" sz="15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7"/>
          <p:cNvSpPr txBox="1"/>
          <p:nvPr>
            <p:ph idx="2" type="body"/>
          </p:nvPr>
        </p:nvSpPr>
        <p:spPr>
          <a:xfrm>
            <a:off x="1088058" y="2921000"/>
            <a:ext cx="1165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" name="Google Shape;1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70317" y="10414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urple object with light beams" id="11" name="Google Shape;1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22730" y="3835400"/>
            <a:ext cx="24387175" cy="9554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">
  <p:cSld name="Graphic">
    <p:bg>
      <p:bgPr>
        <a:solidFill>
          <a:schemeClr val="dk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4"/>
          <p:cNvSpPr txBox="1"/>
          <p:nvPr>
            <p:ph idx="1" type="body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14"/>
          <p:cNvSpPr txBox="1"/>
          <p:nvPr>
            <p:ph idx="2" type="body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14"/>
          <p:cNvSpPr/>
          <p:nvPr>
            <p:ph idx="3" type="chart"/>
          </p:nvPr>
        </p:nvSpPr>
        <p:spPr>
          <a:xfrm>
            <a:off x="5624512" y="3733800"/>
            <a:ext cx="13138150" cy="7466430"/>
          </a:xfrm>
          <a:prstGeom prst="roundRect">
            <a:avLst>
              <a:gd fmla="val 1074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blocks text">
  <p:cSld name="2 blocks text">
    <p:bg>
      <p:bgPr>
        <a:solidFill>
          <a:schemeClr val="dk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5"/>
          <p:cNvSpPr/>
          <p:nvPr/>
        </p:nvSpPr>
        <p:spPr>
          <a:xfrm>
            <a:off x="1140566" y="5892801"/>
            <a:ext cx="10923364" cy="5232399"/>
          </a:xfrm>
          <a:prstGeom prst="roundRect">
            <a:avLst>
              <a:gd fmla="val 5374" name="adj"/>
            </a:avLst>
          </a:prstGeom>
          <a:solidFill>
            <a:schemeClr val="accent5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115"/>
          <p:cNvSpPr/>
          <p:nvPr/>
        </p:nvSpPr>
        <p:spPr>
          <a:xfrm>
            <a:off x="12313391" y="5892801"/>
            <a:ext cx="10923364" cy="5232399"/>
          </a:xfrm>
          <a:prstGeom prst="roundRect">
            <a:avLst>
              <a:gd fmla="val 5374" name="adj"/>
            </a:avLst>
          </a:prstGeom>
          <a:solidFill>
            <a:schemeClr val="accent5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" name="Google Shape;129;p115"/>
          <p:cNvSpPr/>
          <p:nvPr/>
        </p:nvSpPr>
        <p:spPr>
          <a:xfrm>
            <a:off x="1600400" y="6350000"/>
            <a:ext cx="10008851" cy="1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" name="Google Shape;130;p115"/>
          <p:cNvSpPr/>
          <p:nvPr/>
        </p:nvSpPr>
        <p:spPr>
          <a:xfrm>
            <a:off x="12777797" y="6350000"/>
            <a:ext cx="10008851" cy="1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" name="Google Shape;131;p115"/>
          <p:cNvSpPr txBox="1"/>
          <p:nvPr>
            <p:ph idx="1" type="body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15"/>
          <p:cNvSpPr txBox="1"/>
          <p:nvPr>
            <p:ph idx="2" type="body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15"/>
          <p:cNvSpPr txBox="1"/>
          <p:nvPr>
            <p:ph idx="3" type="body"/>
          </p:nvPr>
        </p:nvSpPr>
        <p:spPr>
          <a:xfrm>
            <a:off x="1521734" y="6283848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15"/>
          <p:cNvSpPr txBox="1"/>
          <p:nvPr>
            <p:ph idx="4" type="body"/>
          </p:nvPr>
        </p:nvSpPr>
        <p:spPr>
          <a:xfrm>
            <a:off x="1521734" y="7147448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666"/>
              </a:lnSpc>
              <a:spcBef>
                <a:spcPts val="96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115"/>
          <p:cNvSpPr txBox="1"/>
          <p:nvPr>
            <p:ph idx="5" type="body"/>
          </p:nvPr>
        </p:nvSpPr>
        <p:spPr>
          <a:xfrm>
            <a:off x="12695501" y="6283848"/>
            <a:ext cx="7863426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115"/>
          <p:cNvSpPr txBox="1"/>
          <p:nvPr>
            <p:ph idx="6" type="body"/>
          </p:nvPr>
        </p:nvSpPr>
        <p:spPr>
          <a:xfrm>
            <a:off x="12695501" y="7147448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6666"/>
              </a:lnSpc>
              <a:spcBef>
                <a:spcPts val="96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15"/>
          <p:cNvSpPr txBox="1"/>
          <p:nvPr>
            <p:ph idx="7" type="body"/>
          </p:nvPr>
        </p:nvSpPr>
        <p:spPr>
          <a:xfrm>
            <a:off x="1511686" y="10216619"/>
            <a:ext cx="4408488" cy="5529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15"/>
          <p:cNvSpPr txBox="1"/>
          <p:nvPr>
            <p:ph idx="8" type="body"/>
          </p:nvPr>
        </p:nvSpPr>
        <p:spPr>
          <a:xfrm>
            <a:off x="12685453" y="10216619"/>
            <a:ext cx="4408488" cy="5529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blocks text">
  <p:cSld name="3 blocks text">
    <p:bg>
      <p:bgPr>
        <a:solidFill>
          <a:schemeClr val="dk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6"/>
          <p:cNvSpPr/>
          <p:nvPr/>
        </p:nvSpPr>
        <p:spPr>
          <a:xfrm>
            <a:off x="1140566" y="5892801"/>
            <a:ext cx="7191802" cy="5232399"/>
          </a:xfrm>
          <a:prstGeom prst="roundRect">
            <a:avLst>
              <a:gd fmla="val 5374" name="adj"/>
            </a:avLst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1" name="Google Shape;141;p116"/>
          <p:cNvSpPr/>
          <p:nvPr/>
        </p:nvSpPr>
        <p:spPr>
          <a:xfrm>
            <a:off x="8598641" y="5892801"/>
            <a:ext cx="7191802" cy="5232399"/>
          </a:xfrm>
          <a:prstGeom prst="roundRect">
            <a:avLst>
              <a:gd fmla="val 5374" name="adj"/>
            </a:avLst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2" name="Google Shape;142;p116"/>
          <p:cNvSpPr/>
          <p:nvPr/>
        </p:nvSpPr>
        <p:spPr>
          <a:xfrm>
            <a:off x="16056716" y="5892801"/>
            <a:ext cx="7191802" cy="5232399"/>
          </a:xfrm>
          <a:prstGeom prst="roundRect">
            <a:avLst>
              <a:gd fmla="val 5374" name="adj"/>
            </a:avLst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" name="Google Shape;143;p116"/>
          <p:cNvSpPr/>
          <p:nvPr/>
        </p:nvSpPr>
        <p:spPr>
          <a:xfrm>
            <a:off x="1600400" y="6350000"/>
            <a:ext cx="6287286" cy="1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116"/>
          <p:cNvSpPr/>
          <p:nvPr/>
        </p:nvSpPr>
        <p:spPr>
          <a:xfrm>
            <a:off x="16512064" y="6350000"/>
            <a:ext cx="6287286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116"/>
          <p:cNvSpPr txBox="1"/>
          <p:nvPr>
            <p:ph idx="1" type="body"/>
          </p:nvPr>
        </p:nvSpPr>
        <p:spPr>
          <a:xfrm>
            <a:off x="8962126" y="6308811"/>
            <a:ext cx="6140138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16"/>
          <p:cNvSpPr txBox="1"/>
          <p:nvPr>
            <p:ph idx="2" type="body"/>
          </p:nvPr>
        </p:nvSpPr>
        <p:spPr>
          <a:xfrm>
            <a:off x="8962126" y="7322915"/>
            <a:ext cx="6140138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666"/>
              </a:lnSpc>
              <a:spcBef>
                <a:spcPts val="96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116"/>
          <p:cNvSpPr txBox="1"/>
          <p:nvPr>
            <p:ph idx="3" type="body"/>
          </p:nvPr>
        </p:nvSpPr>
        <p:spPr>
          <a:xfrm>
            <a:off x="8962126" y="10216619"/>
            <a:ext cx="4408488" cy="5529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rgbClr val="0F0F0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116"/>
          <p:cNvSpPr txBox="1"/>
          <p:nvPr>
            <p:ph idx="4" type="body"/>
          </p:nvPr>
        </p:nvSpPr>
        <p:spPr>
          <a:xfrm>
            <a:off x="16425607" y="6308811"/>
            <a:ext cx="6140138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16"/>
          <p:cNvSpPr txBox="1"/>
          <p:nvPr>
            <p:ph idx="5" type="body"/>
          </p:nvPr>
        </p:nvSpPr>
        <p:spPr>
          <a:xfrm>
            <a:off x="16425607" y="7322915"/>
            <a:ext cx="6140138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666"/>
              </a:lnSpc>
              <a:spcBef>
                <a:spcPts val="96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116"/>
          <p:cNvSpPr txBox="1"/>
          <p:nvPr>
            <p:ph idx="6" type="body"/>
          </p:nvPr>
        </p:nvSpPr>
        <p:spPr>
          <a:xfrm>
            <a:off x="16425607" y="10216619"/>
            <a:ext cx="4408488" cy="5529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rgbClr val="0F0F0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116"/>
          <p:cNvSpPr txBox="1"/>
          <p:nvPr>
            <p:ph idx="7" type="body"/>
          </p:nvPr>
        </p:nvSpPr>
        <p:spPr>
          <a:xfrm>
            <a:off x="1498645" y="7280877"/>
            <a:ext cx="6140138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666"/>
              </a:lnSpc>
              <a:spcBef>
                <a:spcPts val="96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116"/>
          <p:cNvSpPr txBox="1"/>
          <p:nvPr>
            <p:ph idx="8" type="body"/>
          </p:nvPr>
        </p:nvSpPr>
        <p:spPr>
          <a:xfrm>
            <a:off x="1140565" y="1500658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68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None/>
              <a:defRPr b="1" i="0" sz="10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116"/>
          <p:cNvSpPr txBox="1"/>
          <p:nvPr>
            <p:ph idx="9" type="body"/>
          </p:nvPr>
        </p:nvSpPr>
        <p:spPr>
          <a:xfrm>
            <a:off x="1140565" y="2858532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68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0000"/>
              <a:buFont typeface="Arial"/>
              <a:buNone/>
              <a:defRPr b="0" i="0" sz="10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116"/>
          <p:cNvSpPr txBox="1"/>
          <p:nvPr>
            <p:ph idx="13" type="body"/>
          </p:nvPr>
        </p:nvSpPr>
        <p:spPr>
          <a:xfrm>
            <a:off x="1490809" y="6308811"/>
            <a:ext cx="6140138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116"/>
          <p:cNvSpPr txBox="1"/>
          <p:nvPr>
            <p:ph idx="14" type="body"/>
          </p:nvPr>
        </p:nvSpPr>
        <p:spPr>
          <a:xfrm>
            <a:off x="1498070" y="10216619"/>
            <a:ext cx="4408488" cy="5529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rgbClr val="0F0F0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points">
  <p:cSld name="6 points">
    <p:bg>
      <p:bgPr>
        <a:solidFill>
          <a:schemeClr val="dk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7"/>
          <p:cNvSpPr txBox="1"/>
          <p:nvPr>
            <p:ph idx="1" type="body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117"/>
          <p:cNvSpPr txBox="1"/>
          <p:nvPr>
            <p:ph idx="2" type="body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117"/>
          <p:cNvSpPr txBox="1"/>
          <p:nvPr>
            <p:ph idx="3" type="body"/>
          </p:nvPr>
        </p:nvSpPr>
        <p:spPr>
          <a:xfrm>
            <a:off x="1039913" y="7943354"/>
            <a:ext cx="3491894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117"/>
          <p:cNvSpPr txBox="1"/>
          <p:nvPr>
            <p:ph idx="4" type="body"/>
          </p:nvPr>
        </p:nvSpPr>
        <p:spPr>
          <a:xfrm>
            <a:off x="1049966" y="7032372"/>
            <a:ext cx="3481841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3870"/>
              </a:lnSpc>
              <a:spcBef>
                <a:spcPts val="124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Arial"/>
              <a:buNone/>
              <a:defRPr b="1" i="0" sz="62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117"/>
          <p:cNvSpPr txBox="1"/>
          <p:nvPr>
            <p:ph idx="5" type="body"/>
          </p:nvPr>
        </p:nvSpPr>
        <p:spPr>
          <a:xfrm>
            <a:off x="1039914" y="8740532"/>
            <a:ext cx="3491894" cy="18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117"/>
          <p:cNvSpPr txBox="1"/>
          <p:nvPr>
            <p:ph idx="6" type="body"/>
          </p:nvPr>
        </p:nvSpPr>
        <p:spPr>
          <a:xfrm>
            <a:off x="4757803" y="7943354"/>
            <a:ext cx="3491894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117"/>
          <p:cNvSpPr txBox="1"/>
          <p:nvPr>
            <p:ph idx="7" type="body"/>
          </p:nvPr>
        </p:nvSpPr>
        <p:spPr>
          <a:xfrm>
            <a:off x="4767856" y="7032372"/>
            <a:ext cx="3481841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3870"/>
              </a:lnSpc>
              <a:spcBef>
                <a:spcPts val="124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Arial"/>
              <a:buNone/>
              <a:defRPr b="1" i="0" sz="62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117"/>
          <p:cNvSpPr txBox="1"/>
          <p:nvPr>
            <p:ph idx="8" type="body"/>
          </p:nvPr>
        </p:nvSpPr>
        <p:spPr>
          <a:xfrm>
            <a:off x="4757804" y="8740532"/>
            <a:ext cx="3491894" cy="18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117"/>
          <p:cNvSpPr txBox="1"/>
          <p:nvPr>
            <p:ph idx="9" type="body"/>
          </p:nvPr>
        </p:nvSpPr>
        <p:spPr>
          <a:xfrm>
            <a:off x="8485742" y="7943354"/>
            <a:ext cx="3491894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117"/>
          <p:cNvSpPr txBox="1"/>
          <p:nvPr>
            <p:ph idx="13" type="body"/>
          </p:nvPr>
        </p:nvSpPr>
        <p:spPr>
          <a:xfrm>
            <a:off x="8495795" y="7032372"/>
            <a:ext cx="3481841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3870"/>
              </a:lnSpc>
              <a:spcBef>
                <a:spcPts val="124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Arial"/>
              <a:buNone/>
              <a:defRPr b="1" i="0" sz="62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117"/>
          <p:cNvSpPr txBox="1"/>
          <p:nvPr>
            <p:ph idx="14" type="body"/>
          </p:nvPr>
        </p:nvSpPr>
        <p:spPr>
          <a:xfrm>
            <a:off x="8485743" y="8740532"/>
            <a:ext cx="3491894" cy="18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117"/>
          <p:cNvSpPr txBox="1"/>
          <p:nvPr>
            <p:ph idx="15" type="body"/>
          </p:nvPr>
        </p:nvSpPr>
        <p:spPr>
          <a:xfrm>
            <a:off x="12203632" y="7943354"/>
            <a:ext cx="3491894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117"/>
          <p:cNvSpPr txBox="1"/>
          <p:nvPr>
            <p:ph idx="16" type="body"/>
          </p:nvPr>
        </p:nvSpPr>
        <p:spPr>
          <a:xfrm>
            <a:off x="12213685" y="7032372"/>
            <a:ext cx="3481841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3870"/>
              </a:lnSpc>
              <a:spcBef>
                <a:spcPts val="124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Arial"/>
              <a:buNone/>
              <a:defRPr b="1" i="0" sz="62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117"/>
          <p:cNvSpPr txBox="1"/>
          <p:nvPr>
            <p:ph idx="17" type="body"/>
          </p:nvPr>
        </p:nvSpPr>
        <p:spPr>
          <a:xfrm>
            <a:off x="12203633" y="8740532"/>
            <a:ext cx="3491894" cy="18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117"/>
          <p:cNvSpPr txBox="1"/>
          <p:nvPr>
            <p:ph idx="18" type="body"/>
          </p:nvPr>
        </p:nvSpPr>
        <p:spPr>
          <a:xfrm>
            <a:off x="15931570" y="7943354"/>
            <a:ext cx="3491894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117"/>
          <p:cNvSpPr txBox="1"/>
          <p:nvPr>
            <p:ph idx="19" type="body"/>
          </p:nvPr>
        </p:nvSpPr>
        <p:spPr>
          <a:xfrm>
            <a:off x="15941623" y="7032372"/>
            <a:ext cx="3481841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3870"/>
              </a:lnSpc>
              <a:spcBef>
                <a:spcPts val="124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Arial"/>
              <a:buNone/>
              <a:defRPr b="1" i="0" sz="62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117"/>
          <p:cNvSpPr txBox="1"/>
          <p:nvPr>
            <p:ph idx="20" type="body"/>
          </p:nvPr>
        </p:nvSpPr>
        <p:spPr>
          <a:xfrm>
            <a:off x="15931571" y="8740532"/>
            <a:ext cx="3491894" cy="18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117"/>
          <p:cNvSpPr txBox="1"/>
          <p:nvPr>
            <p:ph idx="21" type="body"/>
          </p:nvPr>
        </p:nvSpPr>
        <p:spPr>
          <a:xfrm>
            <a:off x="19659508" y="7943354"/>
            <a:ext cx="3491894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117"/>
          <p:cNvSpPr txBox="1"/>
          <p:nvPr>
            <p:ph idx="22" type="body"/>
          </p:nvPr>
        </p:nvSpPr>
        <p:spPr>
          <a:xfrm>
            <a:off x="19669561" y="7032372"/>
            <a:ext cx="3481841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3870"/>
              </a:lnSpc>
              <a:spcBef>
                <a:spcPts val="124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Arial"/>
              <a:buNone/>
              <a:defRPr b="1" i="0" sz="62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117"/>
          <p:cNvSpPr txBox="1"/>
          <p:nvPr>
            <p:ph idx="23" type="body"/>
          </p:nvPr>
        </p:nvSpPr>
        <p:spPr>
          <a:xfrm>
            <a:off x="19659509" y="8740532"/>
            <a:ext cx="3491894" cy="18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ubtitle only">
  <p:cSld name="Title/subtitle only">
    <p:bg>
      <p:bgPr>
        <a:solidFill>
          <a:schemeClr val="dk2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8"/>
          <p:cNvSpPr txBox="1"/>
          <p:nvPr>
            <p:ph idx="1" type="body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118"/>
          <p:cNvSpPr txBox="1"/>
          <p:nvPr>
            <p:ph idx="2" type="body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118"/>
          <p:cNvSpPr/>
          <p:nvPr>
            <p:ph idx="3" type="chart"/>
          </p:nvPr>
        </p:nvSpPr>
        <p:spPr>
          <a:xfrm>
            <a:off x="9359160" y="1104900"/>
            <a:ext cx="13887450" cy="11506200"/>
          </a:xfrm>
          <a:prstGeom prst="roundRect">
            <a:avLst>
              <a:gd fmla="val 3505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view 1">
  <p:cSld name="Preview 1">
    <p:bg>
      <p:bgPr>
        <a:solidFill>
          <a:schemeClr val="dk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9"/>
          <p:cNvSpPr/>
          <p:nvPr/>
        </p:nvSpPr>
        <p:spPr>
          <a:xfrm>
            <a:off x="1143143" y="1143000"/>
            <a:ext cx="5334667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" name="Google Shape;183;p119"/>
          <p:cNvSpPr txBox="1"/>
          <p:nvPr>
            <p:ph idx="1" type="body"/>
          </p:nvPr>
        </p:nvSpPr>
        <p:spPr>
          <a:xfrm>
            <a:off x="1113658" y="5018767"/>
            <a:ext cx="7010400" cy="1890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119"/>
          <p:cNvSpPr txBox="1"/>
          <p:nvPr>
            <p:ph idx="2" type="body"/>
          </p:nvPr>
        </p:nvSpPr>
        <p:spPr>
          <a:xfrm>
            <a:off x="1113658" y="6968729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8571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119"/>
          <p:cNvSpPr txBox="1"/>
          <p:nvPr>
            <p:ph idx="3" type="body"/>
          </p:nvPr>
        </p:nvSpPr>
        <p:spPr>
          <a:xfrm>
            <a:off x="1113658" y="3274791"/>
            <a:ext cx="7010400" cy="395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119"/>
          <p:cNvSpPr/>
          <p:nvPr>
            <p:ph idx="4" type="pic"/>
          </p:nvPr>
        </p:nvSpPr>
        <p:spPr>
          <a:xfrm>
            <a:off x="10544175" y="1143000"/>
            <a:ext cx="12687300" cy="11315700"/>
          </a:xfrm>
          <a:prstGeom prst="roundRect">
            <a:avLst>
              <a:gd fmla="val 3536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view 2">
  <p:cSld name="Preview 2">
    <p:bg>
      <p:bgPr>
        <a:solidFill>
          <a:schemeClr val="dk2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0"/>
          <p:cNvSpPr txBox="1"/>
          <p:nvPr>
            <p:ph idx="1" type="body"/>
          </p:nvPr>
        </p:nvSpPr>
        <p:spPr>
          <a:xfrm>
            <a:off x="1123701" y="4219279"/>
            <a:ext cx="7010400" cy="1890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120"/>
          <p:cNvSpPr txBox="1"/>
          <p:nvPr>
            <p:ph idx="2" type="body"/>
          </p:nvPr>
        </p:nvSpPr>
        <p:spPr>
          <a:xfrm>
            <a:off x="1153845" y="6472055"/>
            <a:ext cx="7010400" cy="4038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120"/>
          <p:cNvSpPr/>
          <p:nvPr>
            <p:ph idx="3" type="pic"/>
          </p:nvPr>
        </p:nvSpPr>
        <p:spPr>
          <a:xfrm>
            <a:off x="10544175" y="1143000"/>
            <a:ext cx="12687300" cy="11315700"/>
          </a:xfrm>
          <a:prstGeom prst="roundRect">
            <a:avLst>
              <a:gd fmla="val 3536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viz ">
  <p:cSld name="Data viz ">
    <p:bg>
      <p:bgPr>
        <a:solidFill>
          <a:schemeClr val="dk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1"/>
          <p:cNvSpPr txBox="1"/>
          <p:nvPr>
            <p:ph idx="1" type="body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121"/>
          <p:cNvSpPr txBox="1"/>
          <p:nvPr>
            <p:ph idx="2" type="body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121"/>
          <p:cNvSpPr txBox="1"/>
          <p:nvPr>
            <p:ph idx="3" type="body"/>
          </p:nvPr>
        </p:nvSpPr>
        <p:spPr>
          <a:xfrm>
            <a:off x="1113657" y="5515934"/>
            <a:ext cx="7037307" cy="1568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121"/>
          <p:cNvSpPr txBox="1"/>
          <p:nvPr>
            <p:ph idx="4" type="body"/>
          </p:nvPr>
        </p:nvSpPr>
        <p:spPr>
          <a:xfrm>
            <a:off x="1103610" y="4751422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121"/>
          <p:cNvSpPr/>
          <p:nvPr>
            <p:ph idx="5" type="chart"/>
          </p:nvPr>
        </p:nvSpPr>
        <p:spPr>
          <a:xfrm>
            <a:off x="1158081" y="7734300"/>
            <a:ext cx="22071012" cy="4914900"/>
          </a:xfrm>
          <a:prstGeom prst="roundRect">
            <a:avLst>
              <a:gd fmla="val 6783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">
  <p:cSld name="Speaker">
    <p:bg>
      <p:bgPr>
        <a:solidFill>
          <a:schemeClr val="dk2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2"/>
          <p:cNvSpPr txBox="1"/>
          <p:nvPr>
            <p:ph idx="1" type="body"/>
          </p:nvPr>
        </p:nvSpPr>
        <p:spPr>
          <a:xfrm>
            <a:off x="10447640" y="7986983"/>
            <a:ext cx="3491894" cy="515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122"/>
          <p:cNvSpPr txBox="1"/>
          <p:nvPr>
            <p:ph idx="2" type="body"/>
          </p:nvPr>
        </p:nvSpPr>
        <p:spPr>
          <a:xfrm>
            <a:off x="10447640" y="8529594"/>
            <a:ext cx="3491894" cy="515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122"/>
          <p:cNvSpPr/>
          <p:nvPr>
            <p:ph idx="3" type="pic"/>
          </p:nvPr>
        </p:nvSpPr>
        <p:spPr>
          <a:xfrm>
            <a:off x="10499722" y="4335461"/>
            <a:ext cx="3387728" cy="3387728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bg>
      <p:bgPr>
        <a:solidFill>
          <a:schemeClr val="dk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123"/>
          <p:cNvCxnSpPr/>
          <p:nvPr/>
        </p:nvCxnSpPr>
        <p:spPr>
          <a:xfrm>
            <a:off x="1136790" y="6232357"/>
            <a:ext cx="21351369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3" name="Google Shape;203;p123"/>
          <p:cNvSpPr/>
          <p:nvPr/>
        </p:nvSpPr>
        <p:spPr>
          <a:xfrm>
            <a:off x="1136790" y="6121400"/>
            <a:ext cx="203200" cy="203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4" name="Google Shape;204;p123"/>
          <p:cNvSpPr/>
          <p:nvPr/>
        </p:nvSpPr>
        <p:spPr>
          <a:xfrm>
            <a:off x="4722983" y="6121400"/>
            <a:ext cx="203200" cy="203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5" name="Google Shape;205;p123"/>
          <p:cNvSpPr/>
          <p:nvPr/>
        </p:nvSpPr>
        <p:spPr>
          <a:xfrm>
            <a:off x="8309176" y="6121400"/>
            <a:ext cx="203200" cy="203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" name="Google Shape;206;p123"/>
          <p:cNvSpPr/>
          <p:nvPr/>
        </p:nvSpPr>
        <p:spPr>
          <a:xfrm>
            <a:off x="11895369" y="6121400"/>
            <a:ext cx="203200" cy="203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" name="Google Shape;207;p123"/>
          <p:cNvSpPr/>
          <p:nvPr/>
        </p:nvSpPr>
        <p:spPr>
          <a:xfrm>
            <a:off x="15481562" y="6121400"/>
            <a:ext cx="203200" cy="203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123"/>
          <p:cNvSpPr/>
          <p:nvPr/>
        </p:nvSpPr>
        <p:spPr>
          <a:xfrm>
            <a:off x="19067756" y="6121400"/>
            <a:ext cx="203200" cy="203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9" name="Google Shape;209;p123"/>
          <p:cNvSpPr txBox="1"/>
          <p:nvPr>
            <p:ph idx="1" type="body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123"/>
          <p:cNvSpPr txBox="1"/>
          <p:nvPr>
            <p:ph idx="2" type="body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123"/>
          <p:cNvSpPr txBox="1"/>
          <p:nvPr>
            <p:ph idx="3" type="body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123"/>
          <p:cNvSpPr txBox="1"/>
          <p:nvPr>
            <p:ph idx="4" type="body"/>
          </p:nvPr>
        </p:nvSpPr>
        <p:spPr>
          <a:xfrm>
            <a:off x="1028213" y="6791157"/>
            <a:ext cx="3557059" cy="440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123"/>
          <p:cNvSpPr txBox="1"/>
          <p:nvPr>
            <p:ph idx="5" type="body"/>
          </p:nvPr>
        </p:nvSpPr>
        <p:spPr>
          <a:xfrm>
            <a:off x="1028215" y="7255585"/>
            <a:ext cx="3366089" cy="1074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Google Shape;214;p123"/>
          <p:cNvSpPr txBox="1"/>
          <p:nvPr>
            <p:ph idx="6" type="body"/>
          </p:nvPr>
        </p:nvSpPr>
        <p:spPr>
          <a:xfrm>
            <a:off x="4615474" y="6791157"/>
            <a:ext cx="3557059" cy="440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123"/>
          <p:cNvSpPr txBox="1"/>
          <p:nvPr>
            <p:ph idx="7" type="body"/>
          </p:nvPr>
        </p:nvSpPr>
        <p:spPr>
          <a:xfrm>
            <a:off x="4615476" y="7255585"/>
            <a:ext cx="3366089" cy="1074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123"/>
          <p:cNvSpPr txBox="1"/>
          <p:nvPr>
            <p:ph idx="8" type="body"/>
          </p:nvPr>
        </p:nvSpPr>
        <p:spPr>
          <a:xfrm>
            <a:off x="8202736" y="6791157"/>
            <a:ext cx="3557059" cy="440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123"/>
          <p:cNvSpPr txBox="1"/>
          <p:nvPr>
            <p:ph idx="9" type="body"/>
          </p:nvPr>
        </p:nvSpPr>
        <p:spPr>
          <a:xfrm>
            <a:off x="8202738" y="7255585"/>
            <a:ext cx="3366089" cy="1074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Google Shape;218;p123"/>
          <p:cNvSpPr txBox="1"/>
          <p:nvPr>
            <p:ph idx="13" type="body"/>
          </p:nvPr>
        </p:nvSpPr>
        <p:spPr>
          <a:xfrm>
            <a:off x="11789997" y="6791157"/>
            <a:ext cx="3557059" cy="440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Google Shape;219;p123"/>
          <p:cNvSpPr txBox="1"/>
          <p:nvPr>
            <p:ph idx="14" type="body"/>
          </p:nvPr>
        </p:nvSpPr>
        <p:spPr>
          <a:xfrm>
            <a:off x="11789999" y="7255585"/>
            <a:ext cx="3366089" cy="1074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" name="Google Shape;220;p123"/>
          <p:cNvSpPr txBox="1"/>
          <p:nvPr>
            <p:ph idx="15" type="body"/>
          </p:nvPr>
        </p:nvSpPr>
        <p:spPr>
          <a:xfrm>
            <a:off x="15377259" y="6791157"/>
            <a:ext cx="3557059" cy="440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123"/>
          <p:cNvSpPr txBox="1"/>
          <p:nvPr>
            <p:ph idx="16" type="body"/>
          </p:nvPr>
        </p:nvSpPr>
        <p:spPr>
          <a:xfrm>
            <a:off x="15377261" y="7255585"/>
            <a:ext cx="3366089" cy="1074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123"/>
          <p:cNvSpPr txBox="1"/>
          <p:nvPr>
            <p:ph idx="17" type="body"/>
          </p:nvPr>
        </p:nvSpPr>
        <p:spPr>
          <a:xfrm>
            <a:off x="18964520" y="6791157"/>
            <a:ext cx="3557059" cy="440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123"/>
          <p:cNvSpPr txBox="1"/>
          <p:nvPr>
            <p:ph idx="18" type="body"/>
          </p:nvPr>
        </p:nvSpPr>
        <p:spPr>
          <a:xfrm>
            <a:off x="18964522" y="7255585"/>
            <a:ext cx="3366089" cy="1074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123"/>
          <p:cNvSpPr txBox="1"/>
          <p:nvPr>
            <p:ph idx="19" type="body"/>
          </p:nvPr>
        </p:nvSpPr>
        <p:spPr>
          <a:xfrm>
            <a:off x="1040245" y="5000538"/>
            <a:ext cx="2249465" cy="638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123"/>
          <p:cNvSpPr txBox="1"/>
          <p:nvPr>
            <p:ph idx="20" type="body"/>
          </p:nvPr>
        </p:nvSpPr>
        <p:spPr>
          <a:xfrm>
            <a:off x="4587313" y="5000538"/>
            <a:ext cx="2249465" cy="638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Google Shape;226;p123"/>
          <p:cNvSpPr txBox="1"/>
          <p:nvPr>
            <p:ph idx="21" type="body"/>
          </p:nvPr>
        </p:nvSpPr>
        <p:spPr>
          <a:xfrm>
            <a:off x="8134381" y="5000538"/>
            <a:ext cx="2249465" cy="638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Google Shape;227;p123"/>
          <p:cNvSpPr txBox="1"/>
          <p:nvPr>
            <p:ph idx="22" type="body"/>
          </p:nvPr>
        </p:nvSpPr>
        <p:spPr>
          <a:xfrm>
            <a:off x="11681449" y="5000538"/>
            <a:ext cx="2249465" cy="638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123"/>
          <p:cNvSpPr txBox="1"/>
          <p:nvPr>
            <p:ph idx="23" type="body"/>
          </p:nvPr>
        </p:nvSpPr>
        <p:spPr>
          <a:xfrm>
            <a:off x="15349098" y="5000538"/>
            <a:ext cx="2249465" cy="638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p123"/>
          <p:cNvSpPr txBox="1"/>
          <p:nvPr>
            <p:ph idx="24" type="body"/>
          </p:nvPr>
        </p:nvSpPr>
        <p:spPr>
          <a:xfrm>
            <a:off x="18896166" y="5000538"/>
            <a:ext cx="2249465" cy="638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locks">
  <p:cSld name="Text blocks">
    <p:bg>
      <p:bgPr>
        <a:solidFill>
          <a:schemeClr val="dk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78"/>
          <p:cNvSpPr/>
          <p:nvPr/>
        </p:nvSpPr>
        <p:spPr>
          <a:xfrm>
            <a:off x="10105383" y="2998788"/>
            <a:ext cx="4176282" cy="5816600"/>
          </a:xfrm>
          <a:prstGeom prst="roundRect">
            <a:avLst>
              <a:gd fmla="val 4009" name="adj"/>
            </a:avLst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14;p78"/>
          <p:cNvSpPr/>
          <p:nvPr/>
        </p:nvSpPr>
        <p:spPr>
          <a:xfrm>
            <a:off x="1147121" y="2998788"/>
            <a:ext cx="4176282" cy="5816600"/>
          </a:xfrm>
          <a:prstGeom prst="roundRect">
            <a:avLst>
              <a:gd fmla="val 4009" name="adj"/>
            </a:avLst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Google Shape;15;p78"/>
          <p:cNvSpPr/>
          <p:nvPr/>
        </p:nvSpPr>
        <p:spPr>
          <a:xfrm>
            <a:off x="19063646" y="2998788"/>
            <a:ext cx="4176282" cy="5816600"/>
          </a:xfrm>
          <a:prstGeom prst="roundRect">
            <a:avLst>
              <a:gd fmla="val 4009" name="adj"/>
            </a:avLst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Google Shape;16;p78"/>
          <p:cNvSpPr/>
          <p:nvPr/>
        </p:nvSpPr>
        <p:spPr>
          <a:xfrm>
            <a:off x="12341966" y="9118600"/>
            <a:ext cx="10897962" cy="3454400"/>
          </a:xfrm>
          <a:prstGeom prst="roundRect">
            <a:avLst>
              <a:gd fmla="val 4009" name="adj"/>
            </a:avLst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Google Shape;17;p78"/>
          <p:cNvSpPr/>
          <p:nvPr/>
        </p:nvSpPr>
        <p:spPr>
          <a:xfrm>
            <a:off x="1140566" y="9118600"/>
            <a:ext cx="10897962" cy="3454400"/>
          </a:xfrm>
          <a:prstGeom prst="roundRect">
            <a:avLst>
              <a:gd fmla="val 4009" name="adj"/>
            </a:avLst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Google Shape;18;p78"/>
          <p:cNvSpPr/>
          <p:nvPr/>
        </p:nvSpPr>
        <p:spPr>
          <a:xfrm>
            <a:off x="5633396" y="2998788"/>
            <a:ext cx="4176282" cy="2755900"/>
          </a:xfrm>
          <a:prstGeom prst="roundRect">
            <a:avLst>
              <a:gd fmla="val 4527" name="adj"/>
            </a:avLst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Google Shape;19;p78"/>
          <p:cNvSpPr/>
          <p:nvPr/>
        </p:nvSpPr>
        <p:spPr>
          <a:xfrm>
            <a:off x="5633396" y="6056313"/>
            <a:ext cx="4176282" cy="2755900"/>
          </a:xfrm>
          <a:prstGeom prst="roundRect">
            <a:avLst>
              <a:gd fmla="val 4527" name="adj"/>
            </a:avLst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Google Shape;20;p78"/>
          <p:cNvSpPr/>
          <p:nvPr/>
        </p:nvSpPr>
        <p:spPr>
          <a:xfrm>
            <a:off x="14591658" y="2998788"/>
            <a:ext cx="4176282" cy="2755900"/>
          </a:xfrm>
          <a:prstGeom prst="roundRect">
            <a:avLst>
              <a:gd fmla="val 4527" name="adj"/>
            </a:avLst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Google Shape;21;p78"/>
          <p:cNvSpPr/>
          <p:nvPr/>
        </p:nvSpPr>
        <p:spPr>
          <a:xfrm>
            <a:off x="14591658" y="6056313"/>
            <a:ext cx="4176282" cy="2755900"/>
          </a:xfrm>
          <a:prstGeom prst="roundRect">
            <a:avLst>
              <a:gd fmla="val 4527" name="adj"/>
            </a:avLst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22;p78"/>
          <p:cNvSpPr txBox="1"/>
          <p:nvPr>
            <p:ph idx="1" type="body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78"/>
          <p:cNvSpPr txBox="1"/>
          <p:nvPr>
            <p:ph idx="2" type="body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78"/>
          <p:cNvSpPr txBox="1"/>
          <p:nvPr>
            <p:ph idx="3" type="body"/>
          </p:nvPr>
        </p:nvSpPr>
        <p:spPr>
          <a:xfrm>
            <a:off x="1508863" y="3423965"/>
            <a:ext cx="3455024" cy="439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78"/>
          <p:cNvSpPr txBox="1"/>
          <p:nvPr>
            <p:ph idx="4" type="body"/>
          </p:nvPr>
        </p:nvSpPr>
        <p:spPr>
          <a:xfrm>
            <a:off x="1508863" y="4077107"/>
            <a:ext cx="3455024" cy="1318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78"/>
          <p:cNvSpPr txBox="1"/>
          <p:nvPr>
            <p:ph idx="5" type="body"/>
          </p:nvPr>
        </p:nvSpPr>
        <p:spPr>
          <a:xfrm>
            <a:off x="5996971" y="3423965"/>
            <a:ext cx="3518818" cy="439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78"/>
          <p:cNvSpPr txBox="1"/>
          <p:nvPr>
            <p:ph idx="6" type="body"/>
          </p:nvPr>
        </p:nvSpPr>
        <p:spPr>
          <a:xfrm>
            <a:off x="5996971" y="4077107"/>
            <a:ext cx="3518818" cy="1318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78"/>
          <p:cNvSpPr txBox="1"/>
          <p:nvPr>
            <p:ph idx="7" type="body"/>
          </p:nvPr>
        </p:nvSpPr>
        <p:spPr>
          <a:xfrm>
            <a:off x="5996971" y="6418374"/>
            <a:ext cx="3518818" cy="439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78"/>
          <p:cNvSpPr txBox="1"/>
          <p:nvPr>
            <p:ph idx="8" type="body"/>
          </p:nvPr>
        </p:nvSpPr>
        <p:spPr>
          <a:xfrm>
            <a:off x="5996971" y="7071516"/>
            <a:ext cx="3518818" cy="1318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78"/>
          <p:cNvSpPr txBox="1"/>
          <p:nvPr>
            <p:ph idx="9" type="body"/>
          </p:nvPr>
        </p:nvSpPr>
        <p:spPr>
          <a:xfrm>
            <a:off x="10418246" y="3423965"/>
            <a:ext cx="3518818" cy="439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78"/>
          <p:cNvSpPr txBox="1"/>
          <p:nvPr>
            <p:ph idx="13" type="body"/>
          </p:nvPr>
        </p:nvSpPr>
        <p:spPr>
          <a:xfrm>
            <a:off x="10418246" y="4077106"/>
            <a:ext cx="3518818" cy="1801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78"/>
          <p:cNvSpPr txBox="1"/>
          <p:nvPr>
            <p:ph idx="14" type="body"/>
          </p:nvPr>
        </p:nvSpPr>
        <p:spPr>
          <a:xfrm>
            <a:off x="14909859" y="3423965"/>
            <a:ext cx="3518818" cy="439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78"/>
          <p:cNvSpPr txBox="1"/>
          <p:nvPr>
            <p:ph idx="15" type="body"/>
          </p:nvPr>
        </p:nvSpPr>
        <p:spPr>
          <a:xfrm>
            <a:off x="14909859" y="4077106"/>
            <a:ext cx="3518818" cy="916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78"/>
          <p:cNvSpPr txBox="1"/>
          <p:nvPr>
            <p:ph idx="16" type="body"/>
          </p:nvPr>
        </p:nvSpPr>
        <p:spPr>
          <a:xfrm>
            <a:off x="19381376" y="3423965"/>
            <a:ext cx="3518818" cy="439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78"/>
          <p:cNvSpPr txBox="1"/>
          <p:nvPr>
            <p:ph idx="17" type="body"/>
          </p:nvPr>
        </p:nvSpPr>
        <p:spPr>
          <a:xfrm>
            <a:off x="19381376" y="4077106"/>
            <a:ext cx="3518818" cy="1801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78"/>
          <p:cNvSpPr txBox="1"/>
          <p:nvPr>
            <p:ph idx="18" type="body"/>
          </p:nvPr>
        </p:nvSpPr>
        <p:spPr>
          <a:xfrm>
            <a:off x="14909859" y="6418374"/>
            <a:ext cx="3518818" cy="439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78"/>
          <p:cNvSpPr txBox="1"/>
          <p:nvPr>
            <p:ph idx="19" type="body"/>
          </p:nvPr>
        </p:nvSpPr>
        <p:spPr>
          <a:xfrm>
            <a:off x="14909859" y="7071516"/>
            <a:ext cx="3518818" cy="1318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8"/>
          <p:cNvSpPr txBox="1"/>
          <p:nvPr>
            <p:ph idx="20" type="body"/>
          </p:nvPr>
        </p:nvSpPr>
        <p:spPr>
          <a:xfrm>
            <a:off x="1508863" y="9503218"/>
            <a:ext cx="3455024" cy="439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8"/>
          <p:cNvSpPr txBox="1"/>
          <p:nvPr>
            <p:ph idx="21" type="body"/>
          </p:nvPr>
        </p:nvSpPr>
        <p:spPr>
          <a:xfrm>
            <a:off x="1508863" y="10156360"/>
            <a:ext cx="10159662" cy="1318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78"/>
          <p:cNvSpPr txBox="1"/>
          <p:nvPr>
            <p:ph idx="22" type="body"/>
          </p:nvPr>
        </p:nvSpPr>
        <p:spPr>
          <a:xfrm>
            <a:off x="12712776" y="9503218"/>
            <a:ext cx="3455024" cy="439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78"/>
          <p:cNvSpPr txBox="1"/>
          <p:nvPr>
            <p:ph idx="23" type="body"/>
          </p:nvPr>
        </p:nvSpPr>
        <p:spPr>
          <a:xfrm>
            <a:off x="12712776" y="10156360"/>
            <a:ext cx="10159662" cy="1318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2">
  <p:cSld name="Demo 2">
    <p:bg>
      <p:bgPr>
        <a:solidFill>
          <a:schemeClr val="dk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4"/>
          <p:cNvSpPr/>
          <p:nvPr/>
        </p:nvSpPr>
        <p:spPr>
          <a:xfrm>
            <a:off x="1143143" y="1752600"/>
            <a:ext cx="5334667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" name="Google Shape;232;p124"/>
          <p:cNvSpPr txBox="1"/>
          <p:nvPr>
            <p:ph idx="1" type="body"/>
          </p:nvPr>
        </p:nvSpPr>
        <p:spPr>
          <a:xfrm>
            <a:off x="1053365" y="1100667"/>
            <a:ext cx="5196711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8571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Google Shape;233;p124"/>
          <p:cNvSpPr txBox="1"/>
          <p:nvPr>
            <p:ph idx="2" type="body"/>
          </p:nvPr>
        </p:nvSpPr>
        <p:spPr>
          <a:xfrm>
            <a:off x="1053364" y="1709000"/>
            <a:ext cx="5196711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124"/>
          <p:cNvSpPr/>
          <p:nvPr>
            <p:ph idx="3" type="media"/>
          </p:nvPr>
        </p:nvSpPr>
        <p:spPr>
          <a:xfrm>
            <a:off x="7757651" y="1100667"/>
            <a:ext cx="15438898" cy="11440883"/>
          </a:xfrm>
          <a:prstGeom prst="roundRect">
            <a:avLst>
              <a:gd fmla="val 3473" name="adj"/>
            </a:avLst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highlights">
  <p:cSld name="Number highlights">
    <p:bg>
      <p:bgPr>
        <a:solidFill>
          <a:schemeClr val="dk2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5"/>
          <p:cNvSpPr txBox="1"/>
          <p:nvPr>
            <p:ph idx="1" type="body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125"/>
          <p:cNvSpPr txBox="1"/>
          <p:nvPr>
            <p:ph idx="2" type="body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125"/>
          <p:cNvSpPr txBox="1"/>
          <p:nvPr>
            <p:ph idx="3" type="body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125"/>
          <p:cNvSpPr txBox="1"/>
          <p:nvPr>
            <p:ph idx="4" type="body"/>
          </p:nvPr>
        </p:nvSpPr>
        <p:spPr>
          <a:xfrm>
            <a:off x="8693247" y="6686551"/>
            <a:ext cx="7010400" cy="80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125"/>
          <p:cNvSpPr txBox="1"/>
          <p:nvPr>
            <p:ph idx="5" type="body"/>
          </p:nvPr>
        </p:nvSpPr>
        <p:spPr>
          <a:xfrm>
            <a:off x="8693247" y="5275385"/>
            <a:ext cx="7010400" cy="130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8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0000"/>
              <a:buFont typeface="Arial"/>
              <a:buNone/>
              <a:defRPr b="0" i="0" sz="10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125"/>
          <p:cNvSpPr txBox="1"/>
          <p:nvPr>
            <p:ph idx="6" type="body"/>
          </p:nvPr>
        </p:nvSpPr>
        <p:spPr>
          <a:xfrm>
            <a:off x="1227322" y="6686551"/>
            <a:ext cx="7010400" cy="80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125"/>
          <p:cNvSpPr txBox="1"/>
          <p:nvPr>
            <p:ph idx="7" type="body"/>
          </p:nvPr>
        </p:nvSpPr>
        <p:spPr>
          <a:xfrm>
            <a:off x="1227322" y="5275385"/>
            <a:ext cx="7010400" cy="130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8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0000"/>
              <a:buFont typeface="Arial"/>
              <a:buNone/>
              <a:defRPr b="0" i="0" sz="10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125"/>
          <p:cNvSpPr txBox="1"/>
          <p:nvPr>
            <p:ph idx="8" type="body"/>
          </p:nvPr>
        </p:nvSpPr>
        <p:spPr>
          <a:xfrm>
            <a:off x="16108930" y="6686551"/>
            <a:ext cx="7010400" cy="80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p125"/>
          <p:cNvSpPr txBox="1"/>
          <p:nvPr>
            <p:ph idx="9" type="body"/>
          </p:nvPr>
        </p:nvSpPr>
        <p:spPr>
          <a:xfrm>
            <a:off x="16108930" y="5275385"/>
            <a:ext cx="7010400" cy="130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8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0000"/>
              <a:buFont typeface="Arial"/>
              <a:buNone/>
              <a:defRPr b="0" i="0" sz="10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">
  <p:cSld name="Headline">
    <p:bg>
      <p:bgPr>
        <a:solidFill>
          <a:schemeClr val="dk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6"/>
          <p:cNvSpPr/>
          <p:nvPr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7" name="Google Shape;247;p126"/>
          <p:cNvSpPr txBox="1"/>
          <p:nvPr>
            <p:ph idx="1" type="body"/>
          </p:nvPr>
        </p:nvSpPr>
        <p:spPr>
          <a:xfrm>
            <a:off x="1220787" y="2451100"/>
            <a:ext cx="10972800" cy="4017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- plain">
  <p:cSld name="Headline - plain">
    <p:bg>
      <p:bgPr>
        <a:solidFill>
          <a:schemeClr val="dk2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7"/>
          <p:cNvSpPr/>
          <p:nvPr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0" name="Google Shape;250;p127"/>
          <p:cNvSpPr txBox="1"/>
          <p:nvPr>
            <p:ph idx="1" type="body"/>
          </p:nvPr>
        </p:nvSpPr>
        <p:spPr>
          <a:xfrm>
            <a:off x="6330883" y="4306094"/>
            <a:ext cx="11674475" cy="5103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None/>
              <a:defRPr b="0" i="0" sz="10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">
  <p:cSld name="Features">
    <p:bg>
      <p:bgPr>
        <a:solidFill>
          <a:schemeClr val="dk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8"/>
          <p:cNvSpPr/>
          <p:nvPr/>
        </p:nvSpPr>
        <p:spPr>
          <a:xfrm>
            <a:off x="1143143" y="1752600"/>
            <a:ext cx="10923365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p128"/>
          <p:cNvSpPr txBox="1"/>
          <p:nvPr>
            <p:ph idx="1" type="body"/>
          </p:nvPr>
        </p:nvSpPr>
        <p:spPr>
          <a:xfrm>
            <a:off x="1060014" y="1705190"/>
            <a:ext cx="9721868" cy="2638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128"/>
          <p:cNvSpPr txBox="1"/>
          <p:nvPr>
            <p:ph idx="2" type="body"/>
          </p:nvPr>
        </p:nvSpPr>
        <p:spPr>
          <a:xfrm>
            <a:off x="1060014" y="1023296"/>
            <a:ext cx="9721868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" name="Google Shape;255;p128"/>
          <p:cNvSpPr txBox="1"/>
          <p:nvPr>
            <p:ph idx="3" type="body"/>
          </p:nvPr>
        </p:nvSpPr>
        <p:spPr>
          <a:xfrm>
            <a:off x="1049879" y="4620708"/>
            <a:ext cx="8877892" cy="3657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Google Shape;256;p128"/>
          <p:cNvSpPr/>
          <p:nvPr>
            <p:ph idx="4" type="pic"/>
          </p:nvPr>
        </p:nvSpPr>
        <p:spPr>
          <a:xfrm>
            <a:off x="12320588" y="1143000"/>
            <a:ext cx="11006137" cy="11430000"/>
          </a:xfrm>
          <a:prstGeom prst="roundRect">
            <a:avLst>
              <a:gd fmla="val 427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 title">
    <p:bg>
      <p:bgPr>
        <a:solidFill>
          <a:schemeClr val="dk2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9"/>
          <p:cNvSpPr txBox="1"/>
          <p:nvPr>
            <p:ph idx="1" type="body"/>
          </p:nvPr>
        </p:nvSpPr>
        <p:spPr>
          <a:xfrm>
            <a:off x="2757377" y="6096225"/>
            <a:ext cx="7010400" cy="1289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8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None/>
              <a:defRPr b="0" i="0" sz="10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" name="Google Shape;259;p129"/>
          <p:cNvSpPr txBox="1"/>
          <p:nvPr>
            <p:ph idx="2" type="body"/>
          </p:nvPr>
        </p:nvSpPr>
        <p:spPr>
          <a:xfrm>
            <a:off x="1039105" y="6096226"/>
            <a:ext cx="1553370" cy="1289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8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Arial"/>
              <a:buNone/>
              <a:defRPr b="0" i="0" sz="10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cartoon robot with a black background&#10;&#10;AI-generated content may be incorrect." id="260" name="Google Shape;260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621500" y="8761413"/>
            <a:ext cx="4383087" cy="4383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solidFill>
          <a:schemeClr val="dk2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0"/>
          <p:cNvSpPr txBox="1"/>
          <p:nvPr>
            <p:ph idx="1" type="body"/>
          </p:nvPr>
        </p:nvSpPr>
        <p:spPr>
          <a:xfrm>
            <a:off x="1039108" y="6078642"/>
            <a:ext cx="7010400" cy="1289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8000"/>
              </a:lnSpc>
              <a:spcBef>
                <a:spcPts val="2000"/>
              </a:spcBef>
              <a:spcAft>
                <a:spcPts val="0"/>
              </a:spcAft>
              <a:buClr>
                <a:srgbClr val="0F0F0F"/>
              </a:buClr>
              <a:buSzPts val="10000"/>
              <a:buFont typeface="Arial"/>
              <a:buNone/>
              <a:defRPr b="0" i="0" sz="10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purple square object with white text&#10;&#10;AI-generated content may be incorrect." id="263" name="Google Shape;263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9175" y="186690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00" scaled="0"/>
        </a:gra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urple object with white light beams" id="266" name="Google Shape;266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00959" y="3401259"/>
            <a:ext cx="24387175" cy="1009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175" cy="264829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84"/>
          <p:cNvSpPr txBox="1"/>
          <p:nvPr>
            <p:ph idx="1" type="body"/>
          </p:nvPr>
        </p:nvSpPr>
        <p:spPr>
          <a:xfrm>
            <a:off x="1088058" y="1041400"/>
            <a:ext cx="1165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b="1" i="0" sz="15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84"/>
          <p:cNvSpPr txBox="1"/>
          <p:nvPr>
            <p:ph idx="2" type="body"/>
          </p:nvPr>
        </p:nvSpPr>
        <p:spPr>
          <a:xfrm>
            <a:off x="1088058" y="2921000"/>
            <a:ext cx="11658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70" name="Google Shape;270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70317" y="1041400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chemeClr val="accent4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1">
  <p:cSld name="Demo 1">
    <p:bg>
      <p:bgPr>
        <a:solidFill>
          <a:schemeClr val="accent4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6"/>
          <p:cNvSpPr/>
          <p:nvPr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4" name="Google Shape;274;p86"/>
          <p:cNvSpPr/>
          <p:nvPr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86"/>
          <p:cNvSpPr txBox="1"/>
          <p:nvPr>
            <p:ph idx="1" type="body"/>
          </p:nvPr>
        </p:nvSpPr>
        <p:spPr>
          <a:xfrm>
            <a:off x="1083509" y="1093883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p86"/>
          <p:cNvSpPr/>
          <p:nvPr>
            <p:ph idx="2" type="media"/>
          </p:nvPr>
        </p:nvSpPr>
        <p:spPr>
          <a:xfrm>
            <a:off x="1190624" y="2257425"/>
            <a:ext cx="22005925" cy="10364692"/>
          </a:xfrm>
          <a:prstGeom prst="roundRect">
            <a:avLst>
              <a:gd fmla="val 3473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oints">
  <p:cSld name="3 points">
    <p:bg>
      <p:bgPr>
        <a:solidFill>
          <a:schemeClr val="dk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9"/>
          <p:cNvSpPr txBox="1"/>
          <p:nvPr>
            <p:ph idx="1" type="body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9"/>
          <p:cNvSpPr txBox="1"/>
          <p:nvPr>
            <p:ph idx="2" type="body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9"/>
          <p:cNvSpPr txBox="1"/>
          <p:nvPr>
            <p:ph idx="3" type="body"/>
          </p:nvPr>
        </p:nvSpPr>
        <p:spPr>
          <a:xfrm>
            <a:off x="1070062" y="5833302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9"/>
          <p:cNvSpPr txBox="1"/>
          <p:nvPr>
            <p:ph idx="4" type="body"/>
          </p:nvPr>
        </p:nvSpPr>
        <p:spPr>
          <a:xfrm>
            <a:off x="1070062" y="5010173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Arial"/>
              <a:buNone/>
              <a:defRPr b="1" i="0" sz="62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9"/>
          <p:cNvSpPr txBox="1"/>
          <p:nvPr>
            <p:ph idx="5" type="body"/>
          </p:nvPr>
        </p:nvSpPr>
        <p:spPr>
          <a:xfrm>
            <a:off x="1070062" y="6648782"/>
            <a:ext cx="7010400" cy="18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9"/>
          <p:cNvSpPr txBox="1"/>
          <p:nvPr>
            <p:ph idx="6" type="body"/>
          </p:nvPr>
        </p:nvSpPr>
        <p:spPr>
          <a:xfrm>
            <a:off x="8505842" y="5833302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9"/>
          <p:cNvSpPr txBox="1"/>
          <p:nvPr>
            <p:ph idx="7" type="body"/>
          </p:nvPr>
        </p:nvSpPr>
        <p:spPr>
          <a:xfrm>
            <a:off x="8505842" y="5010173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Arial"/>
              <a:buNone/>
              <a:defRPr b="1" i="0" sz="62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9"/>
          <p:cNvSpPr txBox="1"/>
          <p:nvPr>
            <p:ph idx="8" type="body"/>
          </p:nvPr>
        </p:nvSpPr>
        <p:spPr>
          <a:xfrm>
            <a:off x="8505842" y="6648782"/>
            <a:ext cx="7010400" cy="18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79"/>
          <p:cNvSpPr txBox="1"/>
          <p:nvPr>
            <p:ph idx="9" type="body"/>
          </p:nvPr>
        </p:nvSpPr>
        <p:spPr>
          <a:xfrm>
            <a:off x="15941623" y="5833302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9"/>
          <p:cNvSpPr txBox="1"/>
          <p:nvPr>
            <p:ph idx="13" type="body"/>
          </p:nvPr>
        </p:nvSpPr>
        <p:spPr>
          <a:xfrm>
            <a:off x="15941623" y="5010173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Arial"/>
              <a:buNone/>
              <a:defRPr b="1" i="0" sz="62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9"/>
          <p:cNvSpPr txBox="1"/>
          <p:nvPr>
            <p:ph idx="14" type="body"/>
          </p:nvPr>
        </p:nvSpPr>
        <p:spPr>
          <a:xfrm>
            <a:off x="15941623" y="6648782"/>
            <a:ext cx="7010400" cy="18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solidFill>
          <a:schemeClr val="accent4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7"/>
          <p:cNvSpPr txBox="1"/>
          <p:nvPr>
            <p:ph idx="1" type="body"/>
          </p:nvPr>
        </p:nvSpPr>
        <p:spPr>
          <a:xfrm>
            <a:off x="9699059" y="1062934"/>
            <a:ext cx="7010400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" name="Google Shape;279;p87"/>
          <p:cNvSpPr txBox="1"/>
          <p:nvPr>
            <p:ph idx="2" type="body"/>
          </p:nvPr>
        </p:nvSpPr>
        <p:spPr>
          <a:xfrm>
            <a:off x="8582971" y="1066799"/>
            <a:ext cx="1037656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" name="Google Shape;280;p87"/>
          <p:cNvSpPr txBox="1"/>
          <p:nvPr>
            <p:ph idx="3" type="body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87"/>
          <p:cNvSpPr txBox="1"/>
          <p:nvPr>
            <p:ph idx="4" type="body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87"/>
          <p:cNvSpPr txBox="1"/>
          <p:nvPr>
            <p:ph idx="5" type="body"/>
          </p:nvPr>
        </p:nvSpPr>
        <p:spPr>
          <a:xfrm>
            <a:off x="9699059" y="1965759"/>
            <a:ext cx="7010400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87"/>
          <p:cNvSpPr txBox="1"/>
          <p:nvPr>
            <p:ph idx="6" type="body"/>
          </p:nvPr>
        </p:nvSpPr>
        <p:spPr>
          <a:xfrm>
            <a:off x="8582971" y="1969624"/>
            <a:ext cx="1037656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" name="Google Shape;284;p87"/>
          <p:cNvSpPr txBox="1"/>
          <p:nvPr>
            <p:ph idx="7" type="body"/>
          </p:nvPr>
        </p:nvSpPr>
        <p:spPr>
          <a:xfrm>
            <a:off x="9699059" y="2875692"/>
            <a:ext cx="7010400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" name="Google Shape;285;p87"/>
          <p:cNvSpPr txBox="1"/>
          <p:nvPr>
            <p:ph idx="8" type="body"/>
          </p:nvPr>
        </p:nvSpPr>
        <p:spPr>
          <a:xfrm>
            <a:off x="8582971" y="2879557"/>
            <a:ext cx="1037656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" name="Google Shape;286;p87"/>
          <p:cNvSpPr txBox="1"/>
          <p:nvPr>
            <p:ph idx="9" type="body"/>
          </p:nvPr>
        </p:nvSpPr>
        <p:spPr>
          <a:xfrm>
            <a:off x="9699059" y="3785625"/>
            <a:ext cx="7010400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" name="Google Shape;287;p87"/>
          <p:cNvSpPr txBox="1"/>
          <p:nvPr>
            <p:ph idx="13" type="body"/>
          </p:nvPr>
        </p:nvSpPr>
        <p:spPr>
          <a:xfrm>
            <a:off x="8582971" y="3789490"/>
            <a:ext cx="1037656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Google Shape;288;p87"/>
          <p:cNvSpPr txBox="1"/>
          <p:nvPr>
            <p:ph idx="14" type="body"/>
          </p:nvPr>
        </p:nvSpPr>
        <p:spPr>
          <a:xfrm>
            <a:off x="9699059" y="4695558"/>
            <a:ext cx="7010400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" name="Google Shape;289;p87"/>
          <p:cNvSpPr txBox="1"/>
          <p:nvPr>
            <p:ph idx="15" type="body"/>
          </p:nvPr>
        </p:nvSpPr>
        <p:spPr>
          <a:xfrm>
            <a:off x="8582971" y="4699423"/>
            <a:ext cx="1037656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" name="Google Shape;290;p87"/>
          <p:cNvSpPr txBox="1"/>
          <p:nvPr>
            <p:ph idx="16" type="body"/>
          </p:nvPr>
        </p:nvSpPr>
        <p:spPr>
          <a:xfrm>
            <a:off x="9699059" y="5605491"/>
            <a:ext cx="7010400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" name="Google Shape;291;p87"/>
          <p:cNvSpPr txBox="1"/>
          <p:nvPr>
            <p:ph idx="17" type="body"/>
          </p:nvPr>
        </p:nvSpPr>
        <p:spPr>
          <a:xfrm>
            <a:off x="8582971" y="5609356"/>
            <a:ext cx="1037656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" name="Google Shape;292;p87"/>
          <p:cNvSpPr txBox="1"/>
          <p:nvPr>
            <p:ph idx="18" type="body"/>
          </p:nvPr>
        </p:nvSpPr>
        <p:spPr>
          <a:xfrm>
            <a:off x="9699059" y="6515424"/>
            <a:ext cx="7010400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87"/>
          <p:cNvSpPr txBox="1"/>
          <p:nvPr>
            <p:ph idx="19" type="body"/>
          </p:nvPr>
        </p:nvSpPr>
        <p:spPr>
          <a:xfrm>
            <a:off x="8582971" y="6519289"/>
            <a:ext cx="1037656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87"/>
          <p:cNvSpPr txBox="1"/>
          <p:nvPr>
            <p:ph idx="20" type="body"/>
          </p:nvPr>
        </p:nvSpPr>
        <p:spPr>
          <a:xfrm>
            <a:off x="9699059" y="7425357"/>
            <a:ext cx="7010400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" name="Google Shape;295;p87"/>
          <p:cNvSpPr txBox="1"/>
          <p:nvPr>
            <p:ph idx="21" type="body"/>
          </p:nvPr>
        </p:nvSpPr>
        <p:spPr>
          <a:xfrm>
            <a:off x="8582971" y="7429222"/>
            <a:ext cx="1037656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list">
  <p:cSld name="Feature list">
    <p:bg>
      <p:bgPr>
        <a:solidFill>
          <a:schemeClr val="accent4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8"/>
          <p:cNvSpPr/>
          <p:nvPr/>
        </p:nvSpPr>
        <p:spPr>
          <a:xfrm>
            <a:off x="1140565" y="5359401"/>
            <a:ext cx="10669333" cy="1473200"/>
          </a:xfrm>
          <a:prstGeom prst="roundRect">
            <a:avLst>
              <a:gd fmla="val 18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8" name="Google Shape;298;p88"/>
          <p:cNvSpPr/>
          <p:nvPr/>
        </p:nvSpPr>
        <p:spPr>
          <a:xfrm>
            <a:off x="1140565" y="7088189"/>
            <a:ext cx="10669333" cy="1473200"/>
          </a:xfrm>
          <a:prstGeom prst="roundRect">
            <a:avLst>
              <a:gd fmla="val 18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88"/>
          <p:cNvSpPr/>
          <p:nvPr/>
        </p:nvSpPr>
        <p:spPr>
          <a:xfrm>
            <a:off x="1140565" y="8816977"/>
            <a:ext cx="10669333" cy="1473200"/>
          </a:xfrm>
          <a:prstGeom prst="roundRect">
            <a:avLst>
              <a:gd fmla="val 18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88"/>
          <p:cNvSpPr/>
          <p:nvPr/>
        </p:nvSpPr>
        <p:spPr>
          <a:xfrm>
            <a:off x="12577278" y="5359401"/>
            <a:ext cx="10634044" cy="1473200"/>
          </a:xfrm>
          <a:prstGeom prst="roundRect">
            <a:avLst>
              <a:gd fmla="val 18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1" name="Google Shape;301;p88"/>
          <p:cNvSpPr/>
          <p:nvPr/>
        </p:nvSpPr>
        <p:spPr>
          <a:xfrm>
            <a:off x="12541990" y="7088189"/>
            <a:ext cx="10669333" cy="1473200"/>
          </a:xfrm>
          <a:prstGeom prst="roundRect">
            <a:avLst>
              <a:gd fmla="val 18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88"/>
          <p:cNvSpPr/>
          <p:nvPr/>
        </p:nvSpPr>
        <p:spPr>
          <a:xfrm>
            <a:off x="12541990" y="8816977"/>
            <a:ext cx="10669333" cy="1473200"/>
          </a:xfrm>
          <a:prstGeom prst="roundRect">
            <a:avLst>
              <a:gd fmla="val 18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88"/>
          <p:cNvSpPr/>
          <p:nvPr/>
        </p:nvSpPr>
        <p:spPr>
          <a:xfrm>
            <a:off x="9742118" y="1143000"/>
            <a:ext cx="13501788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4" name="Google Shape;304;p88"/>
          <p:cNvSpPr txBox="1"/>
          <p:nvPr>
            <p:ph idx="1" type="body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88"/>
          <p:cNvSpPr txBox="1"/>
          <p:nvPr>
            <p:ph idx="2" type="body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" name="Google Shape;306;p88"/>
          <p:cNvSpPr txBox="1"/>
          <p:nvPr>
            <p:ph idx="3" type="body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" name="Google Shape;307;p88"/>
          <p:cNvSpPr txBox="1"/>
          <p:nvPr>
            <p:ph idx="4" type="body"/>
          </p:nvPr>
        </p:nvSpPr>
        <p:spPr>
          <a:xfrm>
            <a:off x="1542075" y="5801251"/>
            <a:ext cx="9866312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" name="Google Shape;308;p88"/>
          <p:cNvSpPr txBox="1"/>
          <p:nvPr>
            <p:ph idx="5" type="body"/>
          </p:nvPr>
        </p:nvSpPr>
        <p:spPr>
          <a:xfrm>
            <a:off x="1542075" y="7521562"/>
            <a:ext cx="9866312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" name="Google Shape;309;p88"/>
          <p:cNvSpPr txBox="1"/>
          <p:nvPr>
            <p:ph idx="6" type="body"/>
          </p:nvPr>
        </p:nvSpPr>
        <p:spPr>
          <a:xfrm>
            <a:off x="1542075" y="9257372"/>
            <a:ext cx="9866312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0" name="Google Shape;310;p88"/>
          <p:cNvSpPr txBox="1"/>
          <p:nvPr>
            <p:ph idx="7" type="body"/>
          </p:nvPr>
        </p:nvSpPr>
        <p:spPr>
          <a:xfrm>
            <a:off x="12948828" y="5816749"/>
            <a:ext cx="9866312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" name="Google Shape;311;p88"/>
          <p:cNvSpPr txBox="1"/>
          <p:nvPr>
            <p:ph idx="8" type="body"/>
          </p:nvPr>
        </p:nvSpPr>
        <p:spPr>
          <a:xfrm>
            <a:off x="12948828" y="7521562"/>
            <a:ext cx="9866312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" name="Google Shape;312;p88"/>
          <p:cNvSpPr txBox="1"/>
          <p:nvPr>
            <p:ph idx="9" type="body"/>
          </p:nvPr>
        </p:nvSpPr>
        <p:spPr>
          <a:xfrm>
            <a:off x="12948828" y="9257372"/>
            <a:ext cx="9866312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accent4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14" name="Google Shape;314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143" y="1758950"/>
            <a:ext cx="46981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89"/>
          <p:cNvSpPr txBox="1"/>
          <p:nvPr>
            <p:ph idx="1" type="body"/>
          </p:nvPr>
        </p:nvSpPr>
        <p:spPr>
          <a:xfrm>
            <a:off x="1703385" y="2137336"/>
            <a:ext cx="17186643" cy="7026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8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Arial"/>
              <a:buNone/>
              <a:defRPr b="0" i="0" sz="10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" name="Google Shape;316;p89"/>
          <p:cNvSpPr txBox="1"/>
          <p:nvPr>
            <p:ph idx="2" type="body"/>
          </p:nvPr>
        </p:nvSpPr>
        <p:spPr>
          <a:xfrm>
            <a:off x="1713433" y="9392209"/>
            <a:ext cx="6370637" cy="455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" name="Google Shape;317;p89"/>
          <p:cNvSpPr txBox="1"/>
          <p:nvPr>
            <p:ph idx="3" type="body"/>
          </p:nvPr>
        </p:nvSpPr>
        <p:spPr>
          <a:xfrm>
            <a:off x="1713433" y="9804194"/>
            <a:ext cx="6370637" cy="455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rgbClr val="0F0F0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">
  <p:cSld name="Graphic">
    <p:bg>
      <p:bgPr>
        <a:solidFill>
          <a:schemeClr val="accent4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90"/>
          <p:cNvSpPr txBox="1"/>
          <p:nvPr>
            <p:ph idx="1" type="body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" name="Google Shape;320;p90"/>
          <p:cNvSpPr txBox="1"/>
          <p:nvPr>
            <p:ph idx="2" type="body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90"/>
          <p:cNvSpPr/>
          <p:nvPr>
            <p:ph idx="3" type="chart"/>
          </p:nvPr>
        </p:nvSpPr>
        <p:spPr>
          <a:xfrm>
            <a:off x="5624512" y="3733800"/>
            <a:ext cx="13138150" cy="7466430"/>
          </a:xfrm>
          <a:prstGeom prst="roundRect">
            <a:avLst>
              <a:gd fmla="val 1074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blocks text">
  <p:cSld name="2 blocks text">
    <p:bg>
      <p:bgPr>
        <a:solidFill>
          <a:schemeClr val="accent4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91"/>
          <p:cNvSpPr/>
          <p:nvPr/>
        </p:nvSpPr>
        <p:spPr>
          <a:xfrm>
            <a:off x="1140566" y="5892801"/>
            <a:ext cx="10923364" cy="5232399"/>
          </a:xfrm>
          <a:prstGeom prst="roundRect">
            <a:avLst>
              <a:gd fmla="val 537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4" name="Google Shape;324;p91"/>
          <p:cNvSpPr/>
          <p:nvPr/>
        </p:nvSpPr>
        <p:spPr>
          <a:xfrm>
            <a:off x="12313391" y="5892801"/>
            <a:ext cx="10923364" cy="5232399"/>
          </a:xfrm>
          <a:prstGeom prst="roundRect">
            <a:avLst>
              <a:gd fmla="val 537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5" name="Google Shape;325;p91"/>
          <p:cNvSpPr/>
          <p:nvPr/>
        </p:nvSpPr>
        <p:spPr>
          <a:xfrm>
            <a:off x="1600400" y="6350000"/>
            <a:ext cx="10008851" cy="1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6" name="Google Shape;326;p91"/>
          <p:cNvSpPr/>
          <p:nvPr/>
        </p:nvSpPr>
        <p:spPr>
          <a:xfrm>
            <a:off x="12777797" y="6350000"/>
            <a:ext cx="10008851" cy="1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7" name="Google Shape;327;p91"/>
          <p:cNvSpPr txBox="1"/>
          <p:nvPr>
            <p:ph idx="1" type="body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91"/>
          <p:cNvSpPr txBox="1"/>
          <p:nvPr>
            <p:ph idx="2" type="body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" name="Google Shape;329;p91"/>
          <p:cNvSpPr txBox="1"/>
          <p:nvPr>
            <p:ph idx="3" type="body"/>
          </p:nvPr>
        </p:nvSpPr>
        <p:spPr>
          <a:xfrm>
            <a:off x="1521734" y="6283848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" name="Google Shape;330;p91"/>
          <p:cNvSpPr txBox="1"/>
          <p:nvPr>
            <p:ph idx="4" type="body"/>
          </p:nvPr>
        </p:nvSpPr>
        <p:spPr>
          <a:xfrm>
            <a:off x="1521734" y="7147448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666"/>
              </a:lnSpc>
              <a:spcBef>
                <a:spcPts val="96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" name="Google Shape;331;p91"/>
          <p:cNvSpPr txBox="1"/>
          <p:nvPr>
            <p:ph idx="5" type="body"/>
          </p:nvPr>
        </p:nvSpPr>
        <p:spPr>
          <a:xfrm>
            <a:off x="12695501" y="6283848"/>
            <a:ext cx="7863426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" name="Google Shape;332;p91"/>
          <p:cNvSpPr txBox="1"/>
          <p:nvPr>
            <p:ph idx="6" type="body"/>
          </p:nvPr>
        </p:nvSpPr>
        <p:spPr>
          <a:xfrm>
            <a:off x="12695501" y="7147448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666"/>
              </a:lnSpc>
              <a:spcBef>
                <a:spcPts val="96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" name="Google Shape;333;p91"/>
          <p:cNvSpPr txBox="1"/>
          <p:nvPr>
            <p:ph idx="7" type="body"/>
          </p:nvPr>
        </p:nvSpPr>
        <p:spPr>
          <a:xfrm>
            <a:off x="1511686" y="10216619"/>
            <a:ext cx="4408488" cy="5529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rgbClr val="0F0F0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" name="Google Shape;334;p91"/>
          <p:cNvSpPr txBox="1"/>
          <p:nvPr>
            <p:ph idx="8" type="body"/>
          </p:nvPr>
        </p:nvSpPr>
        <p:spPr>
          <a:xfrm>
            <a:off x="12685453" y="10216619"/>
            <a:ext cx="4408488" cy="5529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rgbClr val="0F0F0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blocks text">
  <p:cSld name="3 blocks text">
    <p:bg>
      <p:bgPr>
        <a:solidFill>
          <a:schemeClr val="accent4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2"/>
          <p:cNvSpPr/>
          <p:nvPr/>
        </p:nvSpPr>
        <p:spPr>
          <a:xfrm>
            <a:off x="1600400" y="6350000"/>
            <a:ext cx="6287286" cy="1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92"/>
          <p:cNvSpPr/>
          <p:nvPr/>
        </p:nvSpPr>
        <p:spPr>
          <a:xfrm>
            <a:off x="16512064" y="6350000"/>
            <a:ext cx="6287286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8" name="Google Shape;338;p92"/>
          <p:cNvSpPr txBox="1"/>
          <p:nvPr>
            <p:ph idx="1" type="body"/>
          </p:nvPr>
        </p:nvSpPr>
        <p:spPr>
          <a:xfrm>
            <a:off x="8962126" y="6308811"/>
            <a:ext cx="6140138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" name="Google Shape;339;p92"/>
          <p:cNvSpPr txBox="1"/>
          <p:nvPr>
            <p:ph idx="2" type="body"/>
          </p:nvPr>
        </p:nvSpPr>
        <p:spPr>
          <a:xfrm>
            <a:off x="8962126" y="7280877"/>
            <a:ext cx="6140138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666"/>
              </a:lnSpc>
              <a:spcBef>
                <a:spcPts val="96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" name="Google Shape;340;p92"/>
          <p:cNvSpPr txBox="1"/>
          <p:nvPr>
            <p:ph idx="3" type="body"/>
          </p:nvPr>
        </p:nvSpPr>
        <p:spPr>
          <a:xfrm>
            <a:off x="8962126" y="10216619"/>
            <a:ext cx="4408488" cy="5529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rgbClr val="0F0F0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" name="Google Shape;341;p92"/>
          <p:cNvSpPr txBox="1"/>
          <p:nvPr>
            <p:ph idx="4" type="body"/>
          </p:nvPr>
        </p:nvSpPr>
        <p:spPr>
          <a:xfrm>
            <a:off x="16425607" y="6308811"/>
            <a:ext cx="6140138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" name="Google Shape;342;p92"/>
          <p:cNvSpPr txBox="1"/>
          <p:nvPr>
            <p:ph idx="5" type="body"/>
          </p:nvPr>
        </p:nvSpPr>
        <p:spPr>
          <a:xfrm>
            <a:off x="16425607" y="7280877"/>
            <a:ext cx="6140138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666"/>
              </a:lnSpc>
              <a:spcBef>
                <a:spcPts val="96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" name="Google Shape;343;p92"/>
          <p:cNvSpPr txBox="1"/>
          <p:nvPr>
            <p:ph idx="6" type="body"/>
          </p:nvPr>
        </p:nvSpPr>
        <p:spPr>
          <a:xfrm>
            <a:off x="16425607" y="10216619"/>
            <a:ext cx="4408488" cy="5529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rgbClr val="0F0F0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" name="Google Shape;344;p92"/>
          <p:cNvSpPr txBox="1"/>
          <p:nvPr>
            <p:ph idx="7" type="body"/>
          </p:nvPr>
        </p:nvSpPr>
        <p:spPr>
          <a:xfrm>
            <a:off x="1498645" y="6308811"/>
            <a:ext cx="6140138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92"/>
          <p:cNvSpPr txBox="1"/>
          <p:nvPr>
            <p:ph idx="8" type="body"/>
          </p:nvPr>
        </p:nvSpPr>
        <p:spPr>
          <a:xfrm>
            <a:off x="1498645" y="7280877"/>
            <a:ext cx="6140138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1666"/>
              </a:lnSpc>
              <a:spcBef>
                <a:spcPts val="96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" name="Google Shape;346;p92"/>
          <p:cNvSpPr txBox="1"/>
          <p:nvPr>
            <p:ph idx="9" type="body"/>
          </p:nvPr>
        </p:nvSpPr>
        <p:spPr>
          <a:xfrm>
            <a:off x="1140565" y="1500658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68000"/>
              </a:lnSpc>
              <a:spcBef>
                <a:spcPts val="2000"/>
              </a:spcBef>
              <a:spcAft>
                <a:spcPts val="0"/>
              </a:spcAft>
              <a:buClr>
                <a:srgbClr val="0F0F0F"/>
              </a:buClr>
              <a:buSzPts val="10000"/>
              <a:buFont typeface="Arial"/>
              <a:buNone/>
              <a:defRPr b="1" i="0" sz="10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" name="Google Shape;347;p92"/>
          <p:cNvSpPr txBox="1"/>
          <p:nvPr>
            <p:ph idx="13" type="body"/>
          </p:nvPr>
        </p:nvSpPr>
        <p:spPr>
          <a:xfrm>
            <a:off x="1140565" y="2858532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68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Arial"/>
              <a:buNone/>
              <a:defRPr b="0" i="0" sz="10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" name="Google Shape;348;p92"/>
          <p:cNvSpPr txBox="1"/>
          <p:nvPr>
            <p:ph idx="14" type="body"/>
          </p:nvPr>
        </p:nvSpPr>
        <p:spPr>
          <a:xfrm>
            <a:off x="1498070" y="10216619"/>
            <a:ext cx="4408488" cy="5529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rgbClr val="0F0F0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points">
  <p:cSld name="6 points">
    <p:bg>
      <p:bgPr>
        <a:solidFill>
          <a:schemeClr val="accent4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3"/>
          <p:cNvSpPr txBox="1"/>
          <p:nvPr>
            <p:ph idx="1" type="body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" name="Google Shape;351;p93"/>
          <p:cNvSpPr txBox="1"/>
          <p:nvPr>
            <p:ph idx="2" type="body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" name="Google Shape;352;p93"/>
          <p:cNvSpPr txBox="1"/>
          <p:nvPr>
            <p:ph idx="3" type="body"/>
          </p:nvPr>
        </p:nvSpPr>
        <p:spPr>
          <a:xfrm>
            <a:off x="1039913" y="7943354"/>
            <a:ext cx="3491894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" name="Google Shape;353;p93"/>
          <p:cNvSpPr txBox="1"/>
          <p:nvPr>
            <p:ph idx="4" type="body"/>
          </p:nvPr>
        </p:nvSpPr>
        <p:spPr>
          <a:xfrm>
            <a:off x="1049966" y="7032372"/>
            <a:ext cx="3481841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rgbClr val="8661C5"/>
              </a:buClr>
              <a:buSzPts val="6200"/>
              <a:buFont typeface="Arial"/>
              <a:buNone/>
              <a:defRPr b="1" i="0" sz="6200" u="none" cap="none" strike="noStrike">
                <a:solidFill>
                  <a:srgbClr val="8661C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" name="Google Shape;354;p93"/>
          <p:cNvSpPr txBox="1"/>
          <p:nvPr>
            <p:ph idx="5" type="body"/>
          </p:nvPr>
        </p:nvSpPr>
        <p:spPr>
          <a:xfrm>
            <a:off x="1039914" y="8740532"/>
            <a:ext cx="3491894" cy="18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" name="Google Shape;355;p93"/>
          <p:cNvSpPr txBox="1"/>
          <p:nvPr>
            <p:ph idx="6" type="body"/>
          </p:nvPr>
        </p:nvSpPr>
        <p:spPr>
          <a:xfrm>
            <a:off x="4757803" y="7943354"/>
            <a:ext cx="3491894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" name="Google Shape;356;p93"/>
          <p:cNvSpPr txBox="1"/>
          <p:nvPr>
            <p:ph idx="7" type="body"/>
          </p:nvPr>
        </p:nvSpPr>
        <p:spPr>
          <a:xfrm>
            <a:off x="4767856" y="7032372"/>
            <a:ext cx="3481841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rgbClr val="8661C5"/>
              </a:buClr>
              <a:buSzPts val="6200"/>
              <a:buFont typeface="Arial"/>
              <a:buNone/>
              <a:defRPr b="1" i="0" sz="6200" u="none" cap="none" strike="noStrike">
                <a:solidFill>
                  <a:srgbClr val="8661C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" name="Google Shape;357;p93"/>
          <p:cNvSpPr txBox="1"/>
          <p:nvPr>
            <p:ph idx="8" type="body"/>
          </p:nvPr>
        </p:nvSpPr>
        <p:spPr>
          <a:xfrm>
            <a:off x="4757804" y="8740532"/>
            <a:ext cx="3491894" cy="18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" name="Google Shape;358;p93"/>
          <p:cNvSpPr txBox="1"/>
          <p:nvPr>
            <p:ph idx="9" type="body"/>
          </p:nvPr>
        </p:nvSpPr>
        <p:spPr>
          <a:xfrm>
            <a:off x="8485742" y="7943354"/>
            <a:ext cx="3491894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93"/>
          <p:cNvSpPr txBox="1"/>
          <p:nvPr>
            <p:ph idx="13" type="body"/>
          </p:nvPr>
        </p:nvSpPr>
        <p:spPr>
          <a:xfrm>
            <a:off x="8495795" y="7032372"/>
            <a:ext cx="3481841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rgbClr val="8661C5"/>
              </a:buClr>
              <a:buSzPts val="6200"/>
              <a:buFont typeface="Arial"/>
              <a:buNone/>
              <a:defRPr b="1" i="0" sz="6200" u="none" cap="none" strike="noStrike">
                <a:solidFill>
                  <a:srgbClr val="8661C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93"/>
          <p:cNvSpPr txBox="1"/>
          <p:nvPr>
            <p:ph idx="14" type="body"/>
          </p:nvPr>
        </p:nvSpPr>
        <p:spPr>
          <a:xfrm>
            <a:off x="8485743" y="8740532"/>
            <a:ext cx="3491894" cy="18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" name="Google Shape;361;p93"/>
          <p:cNvSpPr txBox="1"/>
          <p:nvPr>
            <p:ph idx="15" type="body"/>
          </p:nvPr>
        </p:nvSpPr>
        <p:spPr>
          <a:xfrm>
            <a:off x="12203632" y="7943354"/>
            <a:ext cx="3491894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" name="Google Shape;362;p93"/>
          <p:cNvSpPr txBox="1"/>
          <p:nvPr>
            <p:ph idx="16" type="body"/>
          </p:nvPr>
        </p:nvSpPr>
        <p:spPr>
          <a:xfrm>
            <a:off x="12213685" y="7032372"/>
            <a:ext cx="3481841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rgbClr val="8661C5"/>
              </a:buClr>
              <a:buSzPts val="6200"/>
              <a:buFont typeface="Arial"/>
              <a:buNone/>
              <a:defRPr b="1" i="0" sz="6200" u="none" cap="none" strike="noStrike">
                <a:solidFill>
                  <a:srgbClr val="8661C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" name="Google Shape;363;p93"/>
          <p:cNvSpPr txBox="1"/>
          <p:nvPr>
            <p:ph idx="17" type="body"/>
          </p:nvPr>
        </p:nvSpPr>
        <p:spPr>
          <a:xfrm>
            <a:off x="12203633" y="8740532"/>
            <a:ext cx="3491894" cy="18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" name="Google Shape;364;p93"/>
          <p:cNvSpPr txBox="1"/>
          <p:nvPr>
            <p:ph idx="18" type="body"/>
          </p:nvPr>
        </p:nvSpPr>
        <p:spPr>
          <a:xfrm>
            <a:off x="15931570" y="7943354"/>
            <a:ext cx="3491894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" name="Google Shape;365;p93"/>
          <p:cNvSpPr txBox="1"/>
          <p:nvPr>
            <p:ph idx="19" type="body"/>
          </p:nvPr>
        </p:nvSpPr>
        <p:spPr>
          <a:xfrm>
            <a:off x="15941623" y="7032372"/>
            <a:ext cx="3481841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rgbClr val="8661C5"/>
              </a:buClr>
              <a:buSzPts val="6200"/>
              <a:buFont typeface="Arial"/>
              <a:buNone/>
              <a:defRPr b="1" i="0" sz="6200" u="none" cap="none" strike="noStrike">
                <a:solidFill>
                  <a:srgbClr val="8661C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" name="Google Shape;366;p93"/>
          <p:cNvSpPr txBox="1"/>
          <p:nvPr>
            <p:ph idx="20" type="body"/>
          </p:nvPr>
        </p:nvSpPr>
        <p:spPr>
          <a:xfrm>
            <a:off x="15931571" y="8740532"/>
            <a:ext cx="3491894" cy="18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" name="Google Shape;367;p93"/>
          <p:cNvSpPr txBox="1"/>
          <p:nvPr>
            <p:ph idx="21" type="body"/>
          </p:nvPr>
        </p:nvSpPr>
        <p:spPr>
          <a:xfrm>
            <a:off x="19659508" y="7943354"/>
            <a:ext cx="3491894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93"/>
          <p:cNvSpPr txBox="1"/>
          <p:nvPr>
            <p:ph idx="22" type="body"/>
          </p:nvPr>
        </p:nvSpPr>
        <p:spPr>
          <a:xfrm>
            <a:off x="19669561" y="7032372"/>
            <a:ext cx="3481841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rgbClr val="8661C5"/>
              </a:buClr>
              <a:buSzPts val="6200"/>
              <a:buFont typeface="Arial"/>
              <a:buNone/>
              <a:defRPr b="1" i="0" sz="6200" u="none" cap="none" strike="noStrike">
                <a:solidFill>
                  <a:srgbClr val="8661C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" name="Google Shape;369;p93"/>
          <p:cNvSpPr txBox="1"/>
          <p:nvPr>
            <p:ph idx="23" type="body"/>
          </p:nvPr>
        </p:nvSpPr>
        <p:spPr>
          <a:xfrm>
            <a:off x="19659509" y="8740532"/>
            <a:ext cx="3491894" cy="18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ubtitle only">
  <p:cSld name="Title/subtitle only">
    <p:bg>
      <p:bgPr>
        <a:solidFill>
          <a:schemeClr val="accent4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94"/>
          <p:cNvSpPr txBox="1"/>
          <p:nvPr>
            <p:ph idx="1" type="body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" name="Google Shape;372;p94"/>
          <p:cNvSpPr txBox="1"/>
          <p:nvPr>
            <p:ph idx="2" type="body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" name="Google Shape;373;p94"/>
          <p:cNvSpPr/>
          <p:nvPr>
            <p:ph idx="3" type="chart"/>
          </p:nvPr>
        </p:nvSpPr>
        <p:spPr>
          <a:xfrm>
            <a:off x="9359160" y="1104900"/>
            <a:ext cx="13887450" cy="11506200"/>
          </a:xfrm>
          <a:prstGeom prst="roundRect">
            <a:avLst>
              <a:gd fmla="val 3505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view 1">
  <p:cSld name="Preview 1">
    <p:bg>
      <p:bgPr>
        <a:solidFill>
          <a:schemeClr val="accent4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5"/>
          <p:cNvSpPr/>
          <p:nvPr/>
        </p:nvSpPr>
        <p:spPr>
          <a:xfrm>
            <a:off x="1143143" y="1143000"/>
            <a:ext cx="5334667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6" name="Google Shape;376;p95"/>
          <p:cNvSpPr txBox="1"/>
          <p:nvPr>
            <p:ph idx="1" type="body"/>
          </p:nvPr>
        </p:nvSpPr>
        <p:spPr>
          <a:xfrm>
            <a:off x="1113658" y="5018767"/>
            <a:ext cx="7010400" cy="1890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" name="Google Shape;377;p95"/>
          <p:cNvSpPr txBox="1"/>
          <p:nvPr>
            <p:ph idx="2" type="body"/>
          </p:nvPr>
        </p:nvSpPr>
        <p:spPr>
          <a:xfrm>
            <a:off x="1113658" y="6968729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8571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" name="Google Shape;378;p95"/>
          <p:cNvSpPr txBox="1"/>
          <p:nvPr>
            <p:ph idx="3" type="body"/>
          </p:nvPr>
        </p:nvSpPr>
        <p:spPr>
          <a:xfrm>
            <a:off x="1113658" y="3274791"/>
            <a:ext cx="7010400" cy="395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" name="Google Shape;379;p95"/>
          <p:cNvSpPr/>
          <p:nvPr>
            <p:ph idx="4" type="pic"/>
          </p:nvPr>
        </p:nvSpPr>
        <p:spPr>
          <a:xfrm>
            <a:off x="10544175" y="1143000"/>
            <a:ext cx="12687300" cy="11315700"/>
          </a:xfrm>
          <a:prstGeom prst="roundRect">
            <a:avLst>
              <a:gd fmla="val 3536" name="adj"/>
            </a:avLst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view 2">
  <p:cSld name="Preview 2">
    <p:bg>
      <p:bgPr>
        <a:solidFill>
          <a:schemeClr val="accent4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96"/>
          <p:cNvSpPr txBox="1"/>
          <p:nvPr>
            <p:ph idx="1" type="body"/>
          </p:nvPr>
        </p:nvSpPr>
        <p:spPr>
          <a:xfrm>
            <a:off x="1123701" y="4219279"/>
            <a:ext cx="7010400" cy="1890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" name="Google Shape;382;p96"/>
          <p:cNvSpPr txBox="1"/>
          <p:nvPr>
            <p:ph idx="2" type="body"/>
          </p:nvPr>
        </p:nvSpPr>
        <p:spPr>
          <a:xfrm>
            <a:off x="1153845" y="6472055"/>
            <a:ext cx="7010400" cy="4038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" name="Google Shape;383;p96"/>
          <p:cNvSpPr/>
          <p:nvPr>
            <p:ph idx="3" type="pic"/>
          </p:nvPr>
        </p:nvSpPr>
        <p:spPr>
          <a:xfrm>
            <a:off x="10544175" y="1143000"/>
            <a:ext cx="12687300" cy="11315700"/>
          </a:xfrm>
          <a:prstGeom prst="roundRect">
            <a:avLst>
              <a:gd fmla="val 3536" name="adj"/>
            </a:avLst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points ">
  <p:cSld name="6 points ">
    <p:bg>
      <p:bgPr>
        <a:solidFill>
          <a:schemeClr val="dk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0"/>
          <p:cNvSpPr txBox="1"/>
          <p:nvPr>
            <p:ph idx="1" type="body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0"/>
          <p:cNvSpPr txBox="1"/>
          <p:nvPr>
            <p:ph idx="2" type="body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0"/>
          <p:cNvSpPr txBox="1"/>
          <p:nvPr>
            <p:ph idx="3" type="body"/>
          </p:nvPr>
        </p:nvSpPr>
        <p:spPr>
          <a:xfrm>
            <a:off x="1070062" y="5801529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80"/>
          <p:cNvSpPr txBox="1"/>
          <p:nvPr>
            <p:ph idx="4" type="body"/>
          </p:nvPr>
        </p:nvSpPr>
        <p:spPr>
          <a:xfrm>
            <a:off x="8533180" y="5801529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0"/>
          <p:cNvSpPr txBox="1"/>
          <p:nvPr>
            <p:ph idx="5" type="body"/>
          </p:nvPr>
        </p:nvSpPr>
        <p:spPr>
          <a:xfrm>
            <a:off x="15996298" y="5801529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80"/>
          <p:cNvSpPr txBox="1"/>
          <p:nvPr>
            <p:ph idx="6" type="body"/>
          </p:nvPr>
        </p:nvSpPr>
        <p:spPr>
          <a:xfrm>
            <a:off x="1070062" y="4978400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Arial"/>
              <a:buNone/>
              <a:defRPr b="1" i="0" sz="62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0"/>
          <p:cNvSpPr txBox="1"/>
          <p:nvPr>
            <p:ph idx="7" type="body"/>
          </p:nvPr>
        </p:nvSpPr>
        <p:spPr>
          <a:xfrm>
            <a:off x="8533180" y="4978400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Arial"/>
              <a:buNone/>
              <a:defRPr b="1" i="0" sz="62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80"/>
          <p:cNvSpPr txBox="1"/>
          <p:nvPr>
            <p:ph idx="8" type="body"/>
          </p:nvPr>
        </p:nvSpPr>
        <p:spPr>
          <a:xfrm>
            <a:off x="15996298" y="4978400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Arial"/>
              <a:buNone/>
              <a:defRPr b="1" i="0" sz="62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80"/>
          <p:cNvSpPr txBox="1"/>
          <p:nvPr>
            <p:ph idx="9" type="body"/>
          </p:nvPr>
        </p:nvSpPr>
        <p:spPr>
          <a:xfrm>
            <a:off x="1070062" y="6617009"/>
            <a:ext cx="7010400" cy="1155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80"/>
          <p:cNvSpPr txBox="1"/>
          <p:nvPr>
            <p:ph idx="13" type="body"/>
          </p:nvPr>
        </p:nvSpPr>
        <p:spPr>
          <a:xfrm>
            <a:off x="8533180" y="6617009"/>
            <a:ext cx="7010400" cy="1155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0"/>
          <p:cNvSpPr txBox="1"/>
          <p:nvPr>
            <p:ph idx="14" type="body"/>
          </p:nvPr>
        </p:nvSpPr>
        <p:spPr>
          <a:xfrm>
            <a:off x="15994733" y="6617009"/>
            <a:ext cx="7010400" cy="1155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0"/>
          <p:cNvSpPr txBox="1"/>
          <p:nvPr>
            <p:ph idx="15" type="body"/>
          </p:nvPr>
        </p:nvSpPr>
        <p:spPr>
          <a:xfrm>
            <a:off x="1070062" y="9270870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80"/>
          <p:cNvSpPr txBox="1"/>
          <p:nvPr>
            <p:ph idx="16" type="body"/>
          </p:nvPr>
        </p:nvSpPr>
        <p:spPr>
          <a:xfrm>
            <a:off x="1070062" y="8447741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Arial"/>
              <a:buNone/>
              <a:defRPr b="1" i="0" sz="62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80"/>
          <p:cNvSpPr txBox="1"/>
          <p:nvPr>
            <p:ph idx="17" type="body"/>
          </p:nvPr>
        </p:nvSpPr>
        <p:spPr>
          <a:xfrm>
            <a:off x="1070062" y="10086350"/>
            <a:ext cx="7010400" cy="1155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80"/>
          <p:cNvSpPr txBox="1"/>
          <p:nvPr>
            <p:ph idx="18" type="body"/>
          </p:nvPr>
        </p:nvSpPr>
        <p:spPr>
          <a:xfrm>
            <a:off x="8533180" y="9270870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80"/>
          <p:cNvSpPr txBox="1"/>
          <p:nvPr>
            <p:ph idx="19" type="body"/>
          </p:nvPr>
        </p:nvSpPr>
        <p:spPr>
          <a:xfrm>
            <a:off x="8533180" y="8447741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Arial"/>
              <a:buNone/>
              <a:defRPr b="1" i="0" sz="62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80"/>
          <p:cNvSpPr txBox="1"/>
          <p:nvPr>
            <p:ph idx="20" type="body"/>
          </p:nvPr>
        </p:nvSpPr>
        <p:spPr>
          <a:xfrm>
            <a:off x="8533180" y="10086350"/>
            <a:ext cx="7010400" cy="1155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80"/>
          <p:cNvSpPr txBox="1"/>
          <p:nvPr>
            <p:ph idx="21" type="body"/>
          </p:nvPr>
        </p:nvSpPr>
        <p:spPr>
          <a:xfrm>
            <a:off x="15994733" y="9270870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80"/>
          <p:cNvSpPr txBox="1"/>
          <p:nvPr>
            <p:ph idx="22" type="body"/>
          </p:nvPr>
        </p:nvSpPr>
        <p:spPr>
          <a:xfrm>
            <a:off x="15994733" y="8447741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Arial"/>
              <a:buNone/>
              <a:defRPr b="1" i="0" sz="62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80"/>
          <p:cNvSpPr txBox="1"/>
          <p:nvPr>
            <p:ph idx="23" type="body"/>
          </p:nvPr>
        </p:nvSpPr>
        <p:spPr>
          <a:xfrm>
            <a:off x="15994733" y="10086350"/>
            <a:ext cx="7010400" cy="1155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viz ">
  <p:cSld name="Data viz ">
    <p:bg>
      <p:bgPr>
        <a:solidFill>
          <a:schemeClr val="accent4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97"/>
          <p:cNvSpPr txBox="1"/>
          <p:nvPr>
            <p:ph idx="1" type="body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" name="Google Shape;386;p97"/>
          <p:cNvSpPr txBox="1"/>
          <p:nvPr>
            <p:ph idx="2" type="body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" name="Google Shape;387;p97"/>
          <p:cNvSpPr txBox="1"/>
          <p:nvPr>
            <p:ph idx="3" type="body"/>
          </p:nvPr>
        </p:nvSpPr>
        <p:spPr>
          <a:xfrm>
            <a:off x="1113658" y="5515934"/>
            <a:ext cx="5565438" cy="1568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" name="Google Shape;388;p97"/>
          <p:cNvSpPr txBox="1"/>
          <p:nvPr>
            <p:ph idx="4" type="body"/>
          </p:nvPr>
        </p:nvSpPr>
        <p:spPr>
          <a:xfrm>
            <a:off x="1103610" y="4751422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" name="Google Shape;389;p97"/>
          <p:cNvSpPr/>
          <p:nvPr>
            <p:ph idx="5" type="chart"/>
          </p:nvPr>
        </p:nvSpPr>
        <p:spPr>
          <a:xfrm>
            <a:off x="1158081" y="7734300"/>
            <a:ext cx="22071012" cy="4914900"/>
          </a:xfrm>
          <a:prstGeom prst="roundRect">
            <a:avLst>
              <a:gd fmla="val 6783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">
  <p:cSld name="Speaker">
    <p:bg>
      <p:bgPr>
        <a:solidFill>
          <a:schemeClr val="accent4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98"/>
          <p:cNvSpPr txBox="1"/>
          <p:nvPr>
            <p:ph idx="1" type="body"/>
          </p:nvPr>
        </p:nvSpPr>
        <p:spPr>
          <a:xfrm>
            <a:off x="10447640" y="7986983"/>
            <a:ext cx="3491894" cy="515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" name="Google Shape;392;p98"/>
          <p:cNvSpPr txBox="1"/>
          <p:nvPr>
            <p:ph idx="2" type="body"/>
          </p:nvPr>
        </p:nvSpPr>
        <p:spPr>
          <a:xfrm>
            <a:off x="10447640" y="8529594"/>
            <a:ext cx="3491894" cy="515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3" name="Google Shape;393;p98"/>
          <p:cNvSpPr/>
          <p:nvPr>
            <p:ph idx="3" type="pic"/>
          </p:nvPr>
        </p:nvSpPr>
        <p:spPr>
          <a:xfrm>
            <a:off x="10499722" y="4335461"/>
            <a:ext cx="3387728" cy="3387728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bg>
      <p:bgPr>
        <a:solidFill>
          <a:schemeClr val="accent4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99"/>
          <p:cNvCxnSpPr/>
          <p:nvPr/>
        </p:nvCxnSpPr>
        <p:spPr>
          <a:xfrm>
            <a:off x="1136790" y="6232357"/>
            <a:ext cx="21351369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6" name="Google Shape;396;p99"/>
          <p:cNvSpPr/>
          <p:nvPr/>
        </p:nvSpPr>
        <p:spPr>
          <a:xfrm>
            <a:off x="1136790" y="6121400"/>
            <a:ext cx="203200" cy="2032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7" name="Google Shape;397;p99"/>
          <p:cNvSpPr/>
          <p:nvPr/>
        </p:nvSpPr>
        <p:spPr>
          <a:xfrm>
            <a:off x="4722983" y="6121400"/>
            <a:ext cx="203200" cy="2032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8" name="Google Shape;398;p99"/>
          <p:cNvSpPr/>
          <p:nvPr/>
        </p:nvSpPr>
        <p:spPr>
          <a:xfrm>
            <a:off x="8309176" y="6121400"/>
            <a:ext cx="203200" cy="2032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9" name="Google Shape;399;p99"/>
          <p:cNvSpPr/>
          <p:nvPr/>
        </p:nvSpPr>
        <p:spPr>
          <a:xfrm>
            <a:off x="11895369" y="6121400"/>
            <a:ext cx="203200" cy="2032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0" name="Google Shape;400;p99"/>
          <p:cNvSpPr/>
          <p:nvPr/>
        </p:nvSpPr>
        <p:spPr>
          <a:xfrm>
            <a:off x="15481562" y="6121400"/>
            <a:ext cx="203200" cy="2032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1" name="Google Shape;401;p99"/>
          <p:cNvSpPr/>
          <p:nvPr/>
        </p:nvSpPr>
        <p:spPr>
          <a:xfrm>
            <a:off x="19067756" y="6121400"/>
            <a:ext cx="203200" cy="2032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2" name="Google Shape;402;p99"/>
          <p:cNvSpPr txBox="1"/>
          <p:nvPr>
            <p:ph idx="1" type="body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3" name="Google Shape;403;p99"/>
          <p:cNvSpPr txBox="1"/>
          <p:nvPr>
            <p:ph idx="2" type="body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" name="Google Shape;404;p99"/>
          <p:cNvSpPr txBox="1"/>
          <p:nvPr>
            <p:ph idx="3" type="body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" name="Google Shape;405;p99"/>
          <p:cNvSpPr txBox="1"/>
          <p:nvPr>
            <p:ph idx="4" type="body"/>
          </p:nvPr>
        </p:nvSpPr>
        <p:spPr>
          <a:xfrm>
            <a:off x="1028213" y="6791157"/>
            <a:ext cx="3557059" cy="440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0F0F0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99"/>
          <p:cNvSpPr txBox="1"/>
          <p:nvPr>
            <p:ph idx="5" type="body"/>
          </p:nvPr>
        </p:nvSpPr>
        <p:spPr>
          <a:xfrm>
            <a:off x="1028214" y="7255585"/>
            <a:ext cx="3557059" cy="1074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" name="Google Shape;407;p99"/>
          <p:cNvSpPr txBox="1"/>
          <p:nvPr>
            <p:ph idx="6" type="body"/>
          </p:nvPr>
        </p:nvSpPr>
        <p:spPr>
          <a:xfrm>
            <a:off x="4615474" y="6791157"/>
            <a:ext cx="3557059" cy="440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0F0F0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99"/>
          <p:cNvSpPr txBox="1"/>
          <p:nvPr>
            <p:ph idx="7" type="body"/>
          </p:nvPr>
        </p:nvSpPr>
        <p:spPr>
          <a:xfrm>
            <a:off x="4615475" y="7255585"/>
            <a:ext cx="3557059" cy="1074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9" name="Google Shape;409;p99"/>
          <p:cNvSpPr txBox="1"/>
          <p:nvPr>
            <p:ph idx="8" type="body"/>
          </p:nvPr>
        </p:nvSpPr>
        <p:spPr>
          <a:xfrm>
            <a:off x="8202736" y="6791157"/>
            <a:ext cx="3557059" cy="440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0F0F0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" name="Google Shape;410;p99"/>
          <p:cNvSpPr txBox="1"/>
          <p:nvPr>
            <p:ph idx="9" type="body"/>
          </p:nvPr>
        </p:nvSpPr>
        <p:spPr>
          <a:xfrm>
            <a:off x="8202737" y="7255585"/>
            <a:ext cx="3557059" cy="1074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" name="Google Shape;411;p99"/>
          <p:cNvSpPr txBox="1"/>
          <p:nvPr>
            <p:ph idx="13" type="body"/>
          </p:nvPr>
        </p:nvSpPr>
        <p:spPr>
          <a:xfrm>
            <a:off x="11789997" y="6791157"/>
            <a:ext cx="3557059" cy="440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0F0F0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" name="Google Shape;412;p99"/>
          <p:cNvSpPr txBox="1"/>
          <p:nvPr>
            <p:ph idx="14" type="body"/>
          </p:nvPr>
        </p:nvSpPr>
        <p:spPr>
          <a:xfrm>
            <a:off x="11789998" y="7255585"/>
            <a:ext cx="3557059" cy="1074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" name="Google Shape;413;p99"/>
          <p:cNvSpPr txBox="1"/>
          <p:nvPr>
            <p:ph idx="15" type="body"/>
          </p:nvPr>
        </p:nvSpPr>
        <p:spPr>
          <a:xfrm>
            <a:off x="15377259" y="6791157"/>
            <a:ext cx="3557059" cy="440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0F0F0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" name="Google Shape;414;p99"/>
          <p:cNvSpPr txBox="1"/>
          <p:nvPr>
            <p:ph idx="16" type="body"/>
          </p:nvPr>
        </p:nvSpPr>
        <p:spPr>
          <a:xfrm>
            <a:off x="15377260" y="7255585"/>
            <a:ext cx="3557059" cy="1074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99"/>
          <p:cNvSpPr txBox="1"/>
          <p:nvPr>
            <p:ph idx="17" type="body"/>
          </p:nvPr>
        </p:nvSpPr>
        <p:spPr>
          <a:xfrm>
            <a:off x="18964520" y="6791157"/>
            <a:ext cx="3557059" cy="440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0F0F0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" name="Google Shape;416;p99"/>
          <p:cNvSpPr txBox="1"/>
          <p:nvPr>
            <p:ph idx="18" type="body"/>
          </p:nvPr>
        </p:nvSpPr>
        <p:spPr>
          <a:xfrm>
            <a:off x="18964521" y="7255585"/>
            <a:ext cx="3557059" cy="1074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" name="Google Shape;417;p99"/>
          <p:cNvSpPr txBox="1"/>
          <p:nvPr>
            <p:ph idx="19" type="body"/>
          </p:nvPr>
        </p:nvSpPr>
        <p:spPr>
          <a:xfrm>
            <a:off x="1040245" y="5000538"/>
            <a:ext cx="2249465" cy="638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" name="Google Shape;418;p99"/>
          <p:cNvSpPr txBox="1"/>
          <p:nvPr>
            <p:ph idx="20" type="body"/>
          </p:nvPr>
        </p:nvSpPr>
        <p:spPr>
          <a:xfrm>
            <a:off x="4587313" y="5000538"/>
            <a:ext cx="2249465" cy="638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" name="Google Shape;419;p99"/>
          <p:cNvSpPr txBox="1"/>
          <p:nvPr>
            <p:ph idx="21" type="body"/>
          </p:nvPr>
        </p:nvSpPr>
        <p:spPr>
          <a:xfrm>
            <a:off x="8134381" y="5000538"/>
            <a:ext cx="2249465" cy="638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" name="Google Shape;420;p99"/>
          <p:cNvSpPr txBox="1"/>
          <p:nvPr>
            <p:ph idx="22" type="body"/>
          </p:nvPr>
        </p:nvSpPr>
        <p:spPr>
          <a:xfrm>
            <a:off x="11681449" y="5000538"/>
            <a:ext cx="2249465" cy="638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1" name="Google Shape;421;p99"/>
          <p:cNvSpPr txBox="1"/>
          <p:nvPr>
            <p:ph idx="23" type="body"/>
          </p:nvPr>
        </p:nvSpPr>
        <p:spPr>
          <a:xfrm>
            <a:off x="15349098" y="5000538"/>
            <a:ext cx="2249465" cy="638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Google Shape;422;p99"/>
          <p:cNvSpPr txBox="1"/>
          <p:nvPr>
            <p:ph idx="24" type="body"/>
          </p:nvPr>
        </p:nvSpPr>
        <p:spPr>
          <a:xfrm>
            <a:off x="18896166" y="5000538"/>
            <a:ext cx="2249465" cy="638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locks">
  <p:cSld name="Text blocks">
    <p:bg>
      <p:bgPr>
        <a:solidFill>
          <a:schemeClr val="accent4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00"/>
          <p:cNvSpPr/>
          <p:nvPr/>
        </p:nvSpPr>
        <p:spPr>
          <a:xfrm>
            <a:off x="10105383" y="2998788"/>
            <a:ext cx="4176282" cy="5816600"/>
          </a:xfrm>
          <a:prstGeom prst="roundRect">
            <a:avLst>
              <a:gd fmla="val 40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5" name="Google Shape;425;p100"/>
          <p:cNvSpPr/>
          <p:nvPr/>
        </p:nvSpPr>
        <p:spPr>
          <a:xfrm>
            <a:off x="1147121" y="2998788"/>
            <a:ext cx="4176282" cy="5816600"/>
          </a:xfrm>
          <a:prstGeom prst="roundRect">
            <a:avLst>
              <a:gd fmla="val 40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6" name="Google Shape;426;p100"/>
          <p:cNvSpPr/>
          <p:nvPr/>
        </p:nvSpPr>
        <p:spPr>
          <a:xfrm>
            <a:off x="19063646" y="2998788"/>
            <a:ext cx="4176282" cy="5816600"/>
          </a:xfrm>
          <a:prstGeom prst="roundRect">
            <a:avLst>
              <a:gd fmla="val 40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7" name="Google Shape;427;p100"/>
          <p:cNvSpPr/>
          <p:nvPr/>
        </p:nvSpPr>
        <p:spPr>
          <a:xfrm>
            <a:off x="12341966" y="9118600"/>
            <a:ext cx="10897962" cy="3454400"/>
          </a:xfrm>
          <a:prstGeom prst="roundRect">
            <a:avLst>
              <a:gd fmla="val 40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8" name="Google Shape;428;p100"/>
          <p:cNvSpPr/>
          <p:nvPr/>
        </p:nvSpPr>
        <p:spPr>
          <a:xfrm>
            <a:off x="1140566" y="9118600"/>
            <a:ext cx="10897962" cy="3454400"/>
          </a:xfrm>
          <a:prstGeom prst="roundRect">
            <a:avLst>
              <a:gd fmla="val 40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100"/>
          <p:cNvSpPr/>
          <p:nvPr/>
        </p:nvSpPr>
        <p:spPr>
          <a:xfrm>
            <a:off x="5633396" y="2998788"/>
            <a:ext cx="4176282" cy="2755900"/>
          </a:xfrm>
          <a:prstGeom prst="roundRect">
            <a:avLst>
              <a:gd fmla="val 452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0" name="Google Shape;430;p100"/>
          <p:cNvSpPr/>
          <p:nvPr/>
        </p:nvSpPr>
        <p:spPr>
          <a:xfrm>
            <a:off x="5633396" y="6056313"/>
            <a:ext cx="4176282" cy="2755900"/>
          </a:xfrm>
          <a:prstGeom prst="roundRect">
            <a:avLst>
              <a:gd fmla="val 452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1" name="Google Shape;431;p100"/>
          <p:cNvSpPr/>
          <p:nvPr/>
        </p:nvSpPr>
        <p:spPr>
          <a:xfrm>
            <a:off x="14591658" y="2998788"/>
            <a:ext cx="4176282" cy="2755900"/>
          </a:xfrm>
          <a:prstGeom prst="roundRect">
            <a:avLst>
              <a:gd fmla="val 452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100"/>
          <p:cNvSpPr/>
          <p:nvPr/>
        </p:nvSpPr>
        <p:spPr>
          <a:xfrm>
            <a:off x="14591658" y="6056313"/>
            <a:ext cx="4176282" cy="2755900"/>
          </a:xfrm>
          <a:prstGeom prst="roundRect">
            <a:avLst>
              <a:gd fmla="val 452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100"/>
          <p:cNvSpPr txBox="1"/>
          <p:nvPr>
            <p:ph idx="1" type="body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" name="Google Shape;434;p100"/>
          <p:cNvSpPr txBox="1"/>
          <p:nvPr>
            <p:ph idx="2" type="body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p100"/>
          <p:cNvSpPr txBox="1"/>
          <p:nvPr>
            <p:ph idx="3" type="body"/>
          </p:nvPr>
        </p:nvSpPr>
        <p:spPr>
          <a:xfrm>
            <a:off x="1508863" y="3423965"/>
            <a:ext cx="3455024" cy="439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100"/>
          <p:cNvSpPr txBox="1"/>
          <p:nvPr>
            <p:ph idx="4" type="body"/>
          </p:nvPr>
        </p:nvSpPr>
        <p:spPr>
          <a:xfrm>
            <a:off x="1508863" y="4077107"/>
            <a:ext cx="3455024" cy="1318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p100"/>
          <p:cNvSpPr txBox="1"/>
          <p:nvPr>
            <p:ph idx="5" type="body"/>
          </p:nvPr>
        </p:nvSpPr>
        <p:spPr>
          <a:xfrm>
            <a:off x="5996971" y="3423965"/>
            <a:ext cx="3518818" cy="439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100"/>
          <p:cNvSpPr txBox="1"/>
          <p:nvPr>
            <p:ph idx="6" type="body"/>
          </p:nvPr>
        </p:nvSpPr>
        <p:spPr>
          <a:xfrm>
            <a:off x="5996971" y="4077107"/>
            <a:ext cx="3518818" cy="1318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p100"/>
          <p:cNvSpPr txBox="1"/>
          <p:nvPr>
            <p:ph idx="7" type="body"/>
          </p:nvPr>
        </p:nvSpPr>
        <p:spPr>
          <a:xfrm>
            <a:off x="5996971" y="6418374"/>
            <a:ext cx="3518818" cy="439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p100"/>
          <p:cNvSpPr txBox="1"/>
          <p:nvPr>
            <p:ph idx="8" type="body"/>
          </p:nvPr>
        </p:nvSpPr>
        <p:spPr>
          <a:xfrm>
            <a:off x="5996971" y="7071516"/>
            <a:ext cx="3518818" cy="1318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" name="Google Shape;441;p100"/>
          <p:cNvSpPr txBox="1"/>
          <p:nvPr>
            <p:ph idx="9" type="body"/>
          </p:nvPr>
        </p:nvSpPr>
        <p:spPr>
          <a:xfrm>
            <a:off x="10418246" y="3423965"/>
            <a:ext cx="3518818" cy="439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p100"/>
          <p:cNvSpPr txBox="1"/>
          <p:nvPr>
            <p:ph idx="13" type="body"/>
          </p:nvPr>
        </p:nvSpPr>
        <p:spPr>
          <a:xfrm>
            <a:off x="10418246" y="4077106"/>
            <a:ext cx="3518818" cy="1801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p100"/>
          <p:cNvSpPr txBox="1"/>
          <p:nvPr>
            <p:ph idx="14" type="body"/>
          </p:nvPr>
        </p:nvSpPr>
        <p:spPr>
          <a:xfrm>
            <a:off x="14909859" y="3423965"/>
            <a:ext cx="3518818" cy="439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" name="Google Shape;444;p100"/>
          <p:cNvSpPr txBox="1"/>
          <p:nvPr>
            <p:ph idx="15" type="body"/>
          </p:nvPr>
        </p:nvSpPr>
        <p:spPr>
          <a:xfrm>
            <a:off x="14909859" y="4077106"/>
            <a:ext cx="3518818" cy="916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p100"/>
          <p:cNvSpPr txBox="1"/>
          <p:nvPr>
            <p:ph idx="16" type="body"/>
          </p:nvPr>
        </p:nvSpPr>
        <p:spPr>
          <a:xfrm>
            <a:off x="19381376" y="3423965"/>
            <a:ext cx="3518818" cy="439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6" name="Google Shape;446;p100"/>
          <p:cNvSpPr txBox="1"/>
          <p:nvPr>
            <p:ph idx="17" type="body"/>
          </p:nvPr>
        </p:nvSpPr>
        <p:spPr>
          <a:xfrm>
            <a:off x="19381376" y="4077106"/>
            <a:ext cx="3518818" cy="1801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7" name="Google Shape;447;p100"/>
          <p:cNvSpPr txBox="1"/>
          <p:nvPr>
            <p:ph idx="18" type="body"/>
          </p:nvPr>
        </p:nvSpPr>
        <p:spPr>
          <a:xfrm>
            <a:off x="14909859" y="6418374"/>
            <a:ext cx="3518818" cy="439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8" name="Google Shape;448;p100"/>
          <p:cNvSpPr txBox="1"/>
          <p:nvPr>
            <p:ph idx="19" type="body"/>
          </p:nvPr>
        </p:nvSpPr>
        <p:spPr>
          <a:xfrm>
            <a:off x="14909859" y="7071516"/>
            <a:ext cx="3518818" cy="1318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9" name="Google Shape;449;p100"/>
          <p:cNvSpPr txBox="1"/>
          <p:nvPr>
            <p:ph idx="20" type="body"/>
          </p:nvPr>
        </p:nvSpPr>
        <p:spPr>
          <a:xfrm>
            <a:off x="1508863" y="9503218"/>
            <a:ext cx="3455024" cy="439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0" name="Google Shape;450;p100"/>
          <p:cNvSpPr txBox="1"/>
          <p:nvPr>
            <p:ph idx="21" type="body"/>
          </p:nvPr>
        </p:nvSpPr>
        <p:spPr>
          <a:xfrm>
            <a:off x="1508863" y="10156360"/>
            <a:ext cx="10159662" cy="1318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1" name="Google Shape;451;p100"/>
          <p:cNvSpPr txBox="1"/>
          <p:nvPr>
            <p:ph idx="22" type="body"/>
          </p:nvPr>
        </p:nvSpPr>
        <p:spPr>
          <a:xfrm>
            <a:off x="12712776" y="9503218"/>
            <a:ext cx="3455024" cy="439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2" name="Google Shape;452;p100"/>
          <p:cNvSpPr txBox="1"/>
          <p:nvPr>
            <p:ph idx="23" type="body"/>
          </p:nvPr>
        </p:nvSpPr>
        <p:spPr>
          <a:xfrm>
            <a:off x="12712776" y="10156360"/>
            <a:ext cx="10159662" cy="1318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points ">
  <p:cSld name="6 points ">
    <p:bg>
      <p:bgPr>
        <a:solidFill>
          <a:schemeClr val="accent4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1"/>
          <p:cNvSpPr txBox="1"/>
          <p:nvPr>
            <p:ph idx="1" type="body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" name="Google Shape;455;p101"/>
          <p:cNvSpPr txBox="1"/>
          <p:nvPr>
            <p:ph idx="2" type="body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" name="Google Shape;456;p101"/>
          <p:cNvSpPr txBox="1"/>
          <p:nvPr>
            <p:ph idx="3" type="body"/>
          </p:nvPr>
        </p:nvSpPr>
        <p:spPr>
          <a:xfrm>
            <a:off x="1070062" y="5801529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p101"/>
          <p:cNvSpPr txBox="1"/>
          <p:nvPr>
            <p:ph idx="4" type="body"/>
          </p:nvPr>
        </p:nvSpPr>
        <p:spPr>
          <a:xfrm>
            <a:off x="8533180" y="5801529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8" name="Google Shape;458;p101"/>
          <p:cNvSpPr txBox="1"/>
          <p:nvPr>
            <p:ph idx="5" type="body"/>
          </p:nvPr>
        </p:nvSpPr>
        <p:spPr>
          <a:xfrm>
            <a:off x="15996298" y="5801529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" name="Google Shape;459;p101"/>
          <p:cNvSpPr txBox="1"/>
          <p:nvPr>
            <p:ph idx="6" type="body"/>
          </p:nvPr>
        </p:nvSpPr>
        <p:spPr>
          <a:xfrm>
            <a:off x="1070062" y="4978400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rgbClr val="8661C5"/>
              </a:buClr>
              <a:buSzPts val="6200"/>
              <a:buFont typeface="Arial"/>
              <a:buNone/>
              <a:defRPr b="1" i="0" sz="6200" u="none" cap="none" strike="noStrike">
                <a:solidFill>
                  <a:srgbClr val="8661C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p101"/>
          <p:cNvSpPr txBox="1"/>
          <p:nvPr>
            <p:ph idx="7" type="body"/>
          </p:nvPr>
        </p:nvSpPr>
        <p:spPr>
          <a:xfrm>
            <a:off x="8533180" y="4978400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rgbClr val="8661C5"/>
              </a:buClr>
              <a:buSzPts val="6200"/>
              <a:buFont typeface="Arial"/>
              <a:buNone/>
              <a:defRPr b="1" i="0" sz="6200" u="none" cap="none" strike="noStrike">
                <a:solidFill>
                  <a:srgbClr val="8661C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" name="Google Shape;461;p101"/>
          <p:cNvSpPr txBox="1"/>
          <p:nvPr>
            <p:ph idx="8" type="body"/>
          </p:nvPr>
        </p:nvSpPr>
        <p:spPr>
          <a:xfrm>
            <a:off x="15996298" y="4978400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rgbClr val="8661C5"/>
              </a:buClr>
              <a:buSzPts val="6200"/>
              <a:buFont typeface="Arial"/>
              <a:buNone/>
              <a:defRPr b="1" i="0" sz="6200" u="none" cap="none" strike="noStrike">
                <a:solidFill>
                  <a:srgbClr val="8661C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" name="Google Shape;462;p101"/>
          <p:cNvSpPr txBox="1"/>
          <p:nvPr>
            <p:ph idx="9" type="body"/>
          </p:nvPr>
        </p:nvSpPr>
        <p:spPr>
          <a:xfrm>
            <a:off x="1070062" y="6617009"/>
            <a:ext cx="7010400" cy="1155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" name="Google Shape;463;p101"/>
          <p:cNvSpPr txBox="1"/>
          <p:nvPr>
            <p:ph idx="13" type="body"/>
          </p:nvPr>
        </p:nvSpPr>
        <p:spPr>
          <a:xfrm>
            <a:off x="8533180" y="6617009"/>
            <a:ext cx="7010400" cy="1155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" name="Google Shape;464;p101"/>
          <p:cNvSpPr txBox="1"/>
          <p:nvPr>
            <p:ph idx="14" type="body"/>
          </p:nvPr>
        </p:nvSpPr>
        <p:spPr>
          <a:xfrm>
            <a:off x="15994733" y="6617009"/>
            <a:ext cx="7010400" cy="1155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p101"/>
          <p:cNvSpPr txBox="1"/>
          <p:nvPr>
            <p:ph idx="15" type="body"/>
          </p:nvPr>
        </p:nvSpPr>
        <p:spPr>
          <a:xfrm>
            <a:off x="1070062" y="9270870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101"/>
          <p:cNvSpPr txBox="1"/>
          <p:nvPr>
            <p:ph idx="16" type="body"/>
          </p:nvPr>
        </p:nvSpPr>
        <p:spPr>
          <a:xfrm>
            <a:off x="1070062" y="8447741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rgbClr val="8661C5"/>
              </a:buClr>
              <a:buSzPts val="6200"/>
              <a:buFont typeface="Arial"/>
              <a:buNone/>
              <a:defRPr b="1" i="0" sz="6200" u="none" cap="none" strike="noStrike">
                <a:solidFill>
                  <a:srgbClr val="8661C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101"/>
          <p:cNvSpPr txBox="1"/>
          <p:nvPr>
            <p:ph idx="17" type="body"/>
          </p:nvPr>
        </p:nvSpPr>
        <p:spPr>
          <a:xfrm>
            <a:off x="1070062" y="10086350"/>
            <a:ext cx="7010400" cy="1155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p101"/>
          <p:cNvSpPr txBox="1"/>
          <p:nvPr>
            <p:ph idx="18" type="body"/>
          </p:nvPr>
        </p:nvSpPr>
        <p:spPr>
          <a:xfrm>
            <a:off x="8533180" y="9270870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p101"/>
          <p:cNvSpPr txBox="1"/>
          <p:nvPr>
            <p:ph idx="19" type="body"/>
          </p:nvPr>
        </p:nvSpPr>
        <p:spPr>
          <a:xfrm>
            <a:off x="8533180" y="8447741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rgbClr val="8661C5"/>
              </a:buClr>
              <a:buSzPts val="6200"/>
              <a:buFont typeface="Arial"/>
              <a:buNone/>
              <a:defRPr b="1" i="0" sz="6200" u="none" cap="none" strike="noStrike">
                <a:solidFill>
                  <a:srgbClr val="8661C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" name="Google Shape;470;p101"/>
          <p:cNvSpPr txBox="1"/>
          <p:nvPr>
            <p:ph idx="20" type="body"/>
          </p:nvPr>
        </p:nvSpPr>
        <p:spPr>
          <a:xfrm>
            <a:off x="8533180" y="10086350"/>
            <a:ext cx="7010400" cy="1155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" name="Google Shape;471;p101"/>
          <p:cNvSpPr txBox="1"/>
          <p:nvPr>
            <p:ph idx="21" type="body"/>
          </p:nvPr>
        </p:nvSpPr>
        <p:spPr>
          <a:xfrm>
            <a:off x="15994733" y="9270870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Google Shape;472;p101"/>
          <p:cNvSpPr txBox="1"/>
          <p:nvPr>
            <p:ph idx="22" type="body"/>
          </p:nvPr>
        </p:nvSpPr>
        <p:spPr>
          <a:xfrm>
            <a:off x="15994733" y="8447741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rgbClr val="8661C5"/>
              </a:buClr>
              <a:buSzPts val="6200"/>
              <a:buFont typeface="Arial"/>
              <a:buNone/>
              <a:defRPr b="1" i="0" sz="6200" u="none" cap="none" strike="noStrike">
                <a:solidFill>
                  <a:srgbClr val="8661C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" name="Google Shape;473;p101"/>
          <p:cNvSpPr txBox="1"/>
          <p:nvPr>
            <p:ph idx="23" type="body"/>
          </p:nvPr>
        </p:nvSpPr>
        <p:spPr>
          <a:xfrm>
            <a:off x="15994733" y="10086350"/>
            <a:ext cx="7010400" cy="1155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2">
  <p:cSld name="Demo 2">
    <p:bg>
      <p:bgPr>
        <a:solidFill>
          <a:schemeClr val="accent4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02"/>
          <p:cNvSpPr/>
          <p:nvPr/>
        </p:nvSpPr>
        <p:spPr>
          <a:xfrm>
            <a:off x="1143143" y="1752600"/>
            <a:ext cx="5334667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6" name="Google Shape;476;p102"/>
          <p:cNvSpPr txBox="1"/>
          <p:nvPr>
            <p:ph idx="1" type="body"/>
          </p:nvPr>
        </p:nvSpPr>
        <p:spPr>
          <a:xfrm>
            <a:off x="1053365" y="1100667"/>
            <a:ext cx="5196711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8571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7" name="Google Shape;477;p102"/>
          <p:cNvSpPr txBox="1"/>
          <p:nvPr>
            <p:ph idx="2" type="body"/>
          </p:nvPr>
        </p:nvSpPr>
        <p:spPr>
          <a:xfrm>
            <a:off x="1053364" y="1709000"/>
            <a:ext cx="5196711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102"/>
          <p:cNvSpPr/>
          <p:nvPr>
            <p:ph idx="3" type="media"/>
          </p:nvPr>
        </p:nvSpPr>
        <p:spPr>
          <a:xfrm>
            <a:off x="7757651" y="1100667"/>
            <a:ext cx="15438898" cy="11440883"/>
          </a:xfrm>
          <a:prstGeom prst="roundRect">
            <a:avLst>
              <a:gd fmla="val 3473" name="adj"/>
            </a:avLst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highlights">
  <p:cSld name="Number highlights">
    <p:bg>
      <p:bgPr>
        <a:solidFill>
          <a:schemeClr val="accent4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03"/>
          <p:cNvSpPr txBox="1"/>
          <p:nvPr>
            <p:ph idx="1" type="body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1" name="Google Shape;481;p103"/>
          <p:cNvSpPr txBox="1"/>
          <p:nvPr>
            <p:ph idx="2" type="body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p103"/>
          <p:cNvSpPr txBox="1"/>
          <p:nvPr>
            <p:ph idx="3" type="body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3" name="Google Shape;483;p103"/>
          <p:cNvSpPr txBox="1"/>
          <p:nvPr>
            <p:ph idx="4" type="body"/>
          </p:nvPr>
        </p:nvSpPr>
        <p:spPr>
          <a:xfrm>
            <a:off x="8693247" y="6686551"/>
            <a:ext cx="7010400" cy="80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4" name="Google Shape;484;p103"/>
          <p:cNvSpPr txBox="1"/>
          <p:nvPr>
            <p:ph idx="5" type="body"/>
          </p:nvPr>
        </p:nvSpPr>
        <p:spPr>
          <a:xfrm>
            <a:off x="8693247" y="5275385"/>
            <a:ext cx="7010400" cy="130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8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Arial"/>
              <a:buNone/>
              <a:defRPr b="1" i="0" sz="10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5" name="Google Shape;485;p103"/>
          <p:cNvSpPr txBox="1"/>
          <p:nvPr>
            <p:ph idx="6" type="body"/>
          </p:nvPr>
        </p:nvSpPr>
        <p:spPr>
          <a:xfrm>
            <a:off x="1227322" y="6686551"/>
            <a:ext cx="7010400" cy="80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" name="Google Shape;486;p103"/>
          <p:cNvSpPr txBox="1"/>
          <p:nvPr>
            <p:ph idx="7" type="body"/>
          </p:nvPr>
        </p:nvSpPr>
        <p:spPr>
          <a:xfrm>
            <a:off x="1227322" y="5275385"/>
            <a:ext cx="7010400" cy="130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8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Arial"/>
              <a:buNone/>
              <a:defRPr b="1" i="0" sz="10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7" name="Google Shape;487;p103"/>
          <p:cNvSpPr txBox="1"/>
          <p:nvPr>
            <p:ph idx="8" type="body"/>
          </p:nvPr>
        </p:nvSpPr>
        <p:spPr>
          <a:xfrm>
            <a:off x="16108930" y="6686551"/>
            <a:ext cx="7010400" cy="80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8" name="Google Shape;488;p103"/>
          <p:cNvSpPr txBox="1"/>
          <p:nvPr>
            <p:ph idx="9" type="body"/>
          </p:nvPr>
        </p:nvSpPr>
        <p:spPr>
          <a:xfrm>
            <a:off x="16108930" y="5275385"/>
            <a:ext cx="7010400" cy="130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8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Arial"/>
              <a:buNone/>
              <a:defRPr b="1" i="0" sz="10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oints">
  <p:cSld name="3 points">
    <p:bg>
      <p:bgPr>
        <a:solidFill>
          <a:schemeClr val="accent4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04"/>
          <p:cNvSpPr txBox="1"/>
          <p:nvPr>
            <p:ph idx="1" type="body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" name="Google Shape;491;p104"/>
          <p:cNvSpPr txBox="1"/>
          <p:nvPr>
            <p:ph idx="2" type="body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2" name="Google Shape;492;p104"/>
          <p:cNvSpPr txBox="1"/>
          <p:nvPr>
            <p:ph idx="3" type="body"/>
          </p:nvPr>
        </p:nvSpPr>
        <p:spPr>
          <a:xfrm>
            <a:off x="1070062" y="5833302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" name="Google Shape;493;p104"/>
          <p:cNvSpPr txBox="1"/>
          <p:nvPr>
            <p:ph idx="4" type="body"/>
          </p:nvPr>
        </p:nvSpPr>
        <p:spPr>
          <a:xfrm>
            <a:off x="1070062" y="5010173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rgbClr val="8661C5"/>
              </a:buClr>
              <a:buSzPts val="6200"/>
              <a:buFont typeface="Arial"/>
              <a:buNone/>
              <a:defRPr b="0" i="0" sz="6200" u="none" cap="none" strike="noStrike">
                <a:solidFill>
                  <a:srgbClr val="8661C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" name="Google Shape;494;p104"/>
          <p:cNvSpPr txBox="1"/>
          <p:nvPr>
            <p:ph idx="5" type="body"/>
          </p:nvPr>
        </p:nvSpPr>
        <p:spPr>
          <a:xfrm>
            <a:off x="1070062" y="6648782"/>
            <a:ext cx="7010400" cy="18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p104"/>
          <p:cNvSpPr txBox="1"/>
          <p:nvPr>
            <p:ph idx="6" type="body"/>
          </p:nvPr>
        </p:nvSpPr>
        <p:spPr>
          <a:xfrm>
            <a:off x="8505842" y="5833302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p104"/>
          <p:cNvSpPr txBox="1"/>
          <p:nvPr>
            <p:ph idx="7" type="body"/>
          </p:nvPr>
        </p:nvSpPr>
        <p:spPr>
          <a:xfrm>
            <a:off x="8505842" y="5010173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rgbClr val="8661C5"/>
              </a:buClr>
              <a:buSzPts val="6200"/>
              <a:buFont typeface="Arial"/>
              <a:buNone/>
              <a:defRPr b="0" i="0" sz="6200" u="none" cap="none" strike="noStrike">
                <a:solidFill>
                  <a:srgbClr val="8661C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" name="Google Shape;497;p104"/>
          <p:cNvSpPr txBox="1"/>
          <p:nvPr>
            <p:ph idx="8" type="body"/>
          </p:nvPr>
        </p:nvSpPr>
        <p:spPr>
          <a:xfrm>
            <a:off x="8505842" y="6648782"/>
            <a:ext cx="7010400" cy="18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" name="Google Shape;498;p104"/>
          <p:cNvSpPr txBox="1"/>
          <p:nvPr>
            <p:ph idx="9" type="body"/>
          </p:nvPr>
        </p:nvSpPr>
        <p:spPr>
          <a:xfrm>
            <a:off x="15941623" y="5833302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rgbClr val="0F0F0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" name="Google Shape;499;p104"/>
          <p:cNvSpPr txBox="1"/>
          <p:nvPr>
            <p:ph idx="13" type="body"/>
          </p:nvPr>
        </p:nvSpPr>
        <p:spPr>
          <a:xfrm>
            <a:off x="15941623" y="5010173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70967"/>
              </a:lnSpc>
              <a:spcBef>
                <a:spcPts val="1240"/>
              </a:spcBef>
              <a:spcAft>
                <a:spcPts val="0"/>
              </a:spcAft>
              <a:buClr>
                <a:srgbClr val="8661C5"/>
              </a:buClr>
              <a:buSzPts val="6200"/>
              <a:buFont typeface="Arial"/>
              <a:buNone/>
              <a:defRPr b="0" i="0" sz="6200" u="none" cap="none" strike="noStrike">
                <a:solidFill>
                  <a:srgbClr val="8661C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104"/>
          <p:cNvSpPr txBox="1"/>
          <p:nvPr>
            <p:ph idx="14" type="body"/>
          </p:nvPr>
        </p:nvSpPr>
        <p:spPr>
          <a:xfrm>
            <a:off x="15941623" y="6648782"/>
            <a:ext cx="7010400" cy="18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7272"/>
              </a:lnSpc>
              <a:spcBef>
                <a:spcPts val="44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">
  <p:cSld name="Headline">
    <p:bg>
      <p:bgPr>
        <a:solidFill>
          <a:schemeClr val="accent4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5"/>
          <p:cNvSpPr/>
          <p:nvPr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3" name="Google Shape;503;p105"/>
          <p:cNvSpPr txBox="1"/>
          <p:nvPr>
            <p:ph idx="1" type="body"/>
          </p:nvPr>
        </p:nvSpPr>
        <p:spPr>
          <a:xfrm>
            <a:off x="1220787" y="2303337"/>
            <a:ext cx="10646316" cy="4017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- plain">
  <p:cSld name="Headline - plain">
    <p:bg>
      <p:bgPr>
        <a:solidFill>
          <a:schemeClr val="accent4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06"/>
          <p:cNvSpPr txBox="1"/>
          <p:nvPr>
            <p:ph idx="1" type="body"/>
          </p:nvPr>
        </p:nvSpPr>
        <p:spPr>
          <a:xfrm>
            <a:off x="5357493" y="4572000"/>
            <a:ext cx="13672188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000"/>
              </a:spcBef>
              <a:spcAft>
                <a:spcPts val="0"/>
              </a:spcAft>
              <a:buClr>
                <a:srgbClr val="0F0F0F"/>
              </a:buClr>
              <a:buSzPts val="10000"/>
              <a:buFont typeface="Arial"/>
              <a:buNone/>
              <a:defRPr b="1" i="0" sz="10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chemeClr val="dk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">
  <p:cSld name="Features">
    <p:bg>
      <p:bgPr>
        <a:solidFill>
          <a:schemeClr val="accent4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07"/>
          <p:cNvSpPr/>
          <p:nvPr/>
        </p:nvSpPr>
        <p:spPr>
          <a:xfrm>
            <a:off x="1143143" y="1752600"/>
            <a:ext cx="10923365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8" name="Google Shape;508;p107"/>
          <p:cNvSpPr txBox="1"/>
          <p:nvPr>
            <p:ph idx="1" type="body"/>
          </p:nvPr>
        </p:nvSpPr>
        <p:spPr>
          <a:xfrm>
            <a:off x="1060014" y="1705190"/>
            <a:ext cx="9721868" cy="2638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p107"/>
          <p:cNvSpPr txBox="1"/>
          <p:nvPr>
            <p:ph idx="2" type="body"/>
          </p:nvPr>
        </p:nvSpPr>
        <p:spPr>
          <a:xfrm>
            <a:off x="1060014" y="1023296"/>
            <a:ext cx="9721868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107"/>
          <p:cNvSpPr txBox="1"/>
          <p:nvPr>
            <p:ph idx="3" type="body"/>
          </p:nvPr>
        </p:nvSpPr>
        <p:spPr>
          <a:xfrm>
            <a:off x="1049879" y="4620708"/>
            <a:ext cx="8877892" cy="3657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p107"/>
          <p:cNvSpPr/>
          <p:nvPr>
            <p:ph idx="4" type="pic"/>
          </p:nvPr>
        </p:nvSpPr>
        <p:spPr>
          <a:xfrm>
            <a:off x="12320588" y="1143000"/>
            <a:ext cx="11006137" cy="11430000"/>
          </a:xfrm>
          <a:prstGeom prst="roundRect">
            <a:avLst>
              <a:gd fmla="val 427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 title">
    <p:bg>
      <p:bgPr>
        <a:solidFill>
          <a:schemeClr val="accent4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08"/>
          <p:cNvSpPr txBox="1"/>
          <p:nvPr>
            <p:ph idx="1" type="body"/>
          </p:nvPr>
        </p:nvSpPr>
        <p:spPr>
          <a:xfrm>
            <a:off x="2757377" y="6096225"/>
            <a:ext cx="7010400" cy="1289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8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None/>
              <a:defRPr b="0" i="0" sz="10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" name="Google Shape;514;p108"/>
          <p:cNvSpPr txBox="1"/>
          <p:nvPr>
            <p:ph idx="2" type="body"/>
          </p:nvPr>
        </p:nvSpPr>
        <p:spPr>
          <a:xfrm>
            <a:off x="1039105" y="6096226"/>
            <a:ext cx="1553370" cy="1289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8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None/>
              <a:defRPr b="0" i="0" sz="10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cartoon robot with a black background&#10;&#10;AI-generated content may be incorrect." id="515" name="Google Shape;515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621500" y="8761413"/>
            <a:ext cx="4383087" cy="4383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solidFill>
          <a:schemeClr val="accent4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09"/>
          <p:cNvSpPr txBox="1"/>
          <p:nvPr>
            <p:ph idx="1" type="body"/>
          </p:nvPr>
        </p:nvSpPr>
        <p:spPr>
          <a:xfrm>
            <a:off x="1039108" y="6078642"/>
            <a:ext cx="7010400" cy="1289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8000"/>
              </a:lnSpc>
              <a:spcBef>
                <a:spcPts val="2000"/>
              </a:spcBef>
              <a:spcAft>
                <a:spcPts val="0"/>
              </a:spcAft>
              <a:buClr>
                <a:srgbClr val="0F0F0F"/>
              </a:buClr>
              <a:buSzPts val="10000"/>
              <a:buFont typeface="Arial"/>
              <a:buNone/>
              <a:defRPr b="0" i="0" sz="10000" u="none" cap="none" strike="noStrike">
                <a:solidFill>
                  <a:srgbClr val="0F0F0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purple square object with white text&#10;&#10;AI-generated content may be incorrect." id="518" name="Google Shape;518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9175" y="186690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- colorful">
  <p:cSld name="Demo - colorful">
    <p:bg>
      <p:bgPr>
        <a:solidFill>
          <a:schemeClr val="accent4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urple ball on a white surface&#10;&#10;AI-generated content may be incorrect." id="520" name="Google Shape;520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2" y="857"/>
            <a:ext cx="24380951" cy="1371428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10"/>
          <p:cNvSpPr/>
          <p:nvPr/>
        </p:nvSpPr>
        <p:spPr>
          <a:xfrm>
            <a:off x="1921041" y="997685"/>
            <a:ext cx="20544963" cy="12041472"/>
          </a:xfrm>
          <a:prstGeom prst="roundRect">
            <a:avLst>
              <a:gd fmla="val 4099" name="adj"/>
            </a:avLst>
          </a:prstGeom>
          <a:gradFill>
            <a:gsLst>
              <a:gs pos="0">
                <a:srgbClr val="6BA5FF">
                  <a:alpha val="56078"/>
                </a:srgbClr>
              </a:gs>
              <a:gs pos="99000">
                <a:srgbClr val="C9C9C9">
                  <a:alpha val="50196"/>
                </a:srgbClr>
              </a:gs>
              <a:gs pos="100000">
                <a:srgbClr val="C9C9C9">
                  <a:alpha val="50196"/>
                </a:srgbClr>
              </a:gs>
            </a:gsLst>
            <a:lin ang="3000000" scaled="0"/>
          </a:gradFill>
          <a:ln>
            <a:noFill/>
          </a:ln>
          <a:effectLst>
            <a:outerShdw blurRad="165100" sx="101000" rotWithShape="0" algn="tl" dir="2700000" dist="38100" sy="10100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2" name="Google Shape;52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4991" y="1567452"/>
            <a:ext cx="19589563" cy="11286702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110"/>
          <p:cNvSpPr/>
          <p:nvPr/>
        </p:nvSpPr>
        <p:spPr>
          <a:xfrm>
            <a:off x="1921105" y="979149"/>
            <a:ext cx="20544963" cy="12041472"/>
          </a:xfrm>
          <a:prstGeom prst="roundRect">
            <a:avLst>
              <a:gd fmla="val 4099" name="adj"/>
            </a:avLst>
          </a:prstGeom>
          <a:noFill/>
          <a:ln cap="flat" cmpd="sng" w="25400">
            <a:solidFill>
              <a:srgbClr val="F5F3FC">
                <a:alpha val="3882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4" name="Google Shape;524;p110"/>
          <p:cNvSpPr/>
          <p:nvPr>
            <p:ph idx="2" type="media"/>
          </p:nvPr>
        </p:nvSpPr>
        <p:spPr>
          <a:xfrm>
            <a:off x="2701158" y="1692166"/>
            <a:ext cx="18929131" cy="10625958"/>
          </a:xfrm>
          <a:prstGeom prst="roundRect">
            <a:avLst>
              <a:gd fmla="val 1678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1">
  <p:cSld name="Demo 1">
    <p:bg>
      <p:bgPr>
        <a:solidFill>
          <a:schemeClr val="dk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2"/>
          <p:cNvSpPr/>
          <p:nvPr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78;p82"/>
          <p:cNvSpPr/>
          <p:nvPr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" name="Google Shape;79;p82"/>
          <p:cNvSpPr txBox="1"/>
          <p:nvPr>
            <p:ph idx="1" type="body"/>
          </p:nvPr>
        </p:nvSpPr>
        <p:spPr>
          <a:xfrm>
            <a:off x="1083509" y="1093883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82"/>
          <p:cNvSpPr/>
          <p:nvPr>
            <p:ph idx="2" type="media"/>
          </p:nvPr>
        </p:nvSpPr>
        <p:spPr>
          <a:xfrm>
            <a:off x="1190624" y="2257425"/>
            <a:ext cx="22005925" cy="10364692"/>
          </a:xfrm>
          <a:prstGeom prst="roundRect">
            <a:avLst>
              <a:gd fmla="val 3473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list">
  <p:cSld name="Feature list">
    <p:bg>
      <p:bgPr>
        <a:solidFill>
          <a:schemeClr val="dk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1"/>
          <p:cNvSpPr/>
          <p:nvPr/>
        </p:nvSpPr>
        <p:spPr>
          <a:xfrm>
            <a:off x="1140565" y="5359401"/>
            <a:ext cx="10669333" cy="1473200"/>
          </a:xfrm>
          <a:prstGeom prst="roundRect">
            <a:avLst>
              <a:gd fmla="val 18952" name="adj"/>
            </a:avLst>
          </a:prstGeom>
          <a:solidFill>
            <a:srgbClr val="BBA7F1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" name="Google Shape;83;p111"/>
          <p:cNvSpPr/>
          <p:nvPr/>
        </p:nvSpPr>
        <p:spPr>
          <a:xfrm>
            <a:off x="1140565" y="7088189"/>
            <a:ext cx="10669333" cy="1473200"/>
          </a:xfrm>
          <a:prstGeom prst="roundRect">
            <a:avLst>
              <a:gd fmla="val 18952" name="adj"/>
            </a:avLst>
          </a:prstGeom>
          <a:solidFill>
            <a:srgbClr val="BBA7F1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" name="Google Shape;84;p111"/>
          <p:cNvSpPr/>
          <p:nvPr/>
        </p:nvSpPr>
        <p:spPr>
          <a:xfrm>
            <a:off x="1140565" y="8816977"/>
            <a:ext cx="10669333" cy="1473200"/>
          </a:xfrm>
          <a:prstGeom prst="roundRect">
            <a:avLst>
              <a:gd fmla="val 18952" name="adj"/>
            </a:avLst>
          </a:prstGeom>
          <a:solidFill>
            <a:srgbClr val="BBA7F1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" name="Google Shape;85;p111"/>
          <p:cNvSpPr/>
          <p:nvPr/>
        </p:nvSpPr>
        <p:spPr>
          <a:xfrm>
            <a:off x="12577278" y="5359401"/>
            <a:ext cx="10634044" cy="1473200"/>
          </a:xfrm>
          <a:prstGeom prst="roundRect">
            <a:avLst>
              <a:gd fmla="val 18952" name="adj"/>
            </a:avLst>
          </a:prstGeom>
          <a:solidFill>
            <a:srgbClr val="BBA7F1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111"/>
          <p:cNvSpPr/>
          <p:nvPr/>
        </p:nvSpPr>
        <p:spPr>
          <a:xfrm>
            <a:off x="12541990" y="7088189"/>
            <a:ext cx="10669333" cy="1473200"/>
          </a:xfrm>
          <a:prstGeom prst="roundRect">
            <a:avLst>
              <a:gd fmla="val 18952" name="adj"/>
            </a:avLst>
          </a:prstGeom>
          <a:solidFill>
            <a:srgbClr val="BBA7F1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11"/>
          <p:cNvSpPr/>
          <p:nvPr/>
        </p:nvSpPr>
        <p:spPr>
          <a:xfrm>
            <a:off x="12541990" y="8816977"/>
            <a:ext cx="10669333" cy="1473200"/>
          </a:xfrm>
          <a:prstGeom prst="roundRect">
            <a:avLst>
              <a:gd fmla="val 18952" name="adj"/>
            </a:avLst>
          </a:prstGeom>
          <a:solidFill>
            <a:srgbClr val="BBA7F1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11"/>
          <p:cNvSpPr/>
          <p:nvPr/>
        </p:nvSpPr>
        <p:spPr>
          <a:xfrm>
            <a:off x="9742118" y="1143000"/>
            <a:ext cx="13501788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" name="Google Shape;89;p111"/>
          <p:cNvSpPr txBox="1"/>
          <p:nvPr>
            <p:ph idx="1" type="body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11"/>
          <p:cNvSpPr txBox="1"/>
          <p:nvPr>
            <p:ph idx="2" type="body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11"/>
          <p:cNvSpPr txBox="1"/>
          <p:nvPr>
            <p:ph idx="3" type="body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11"/>
          <p:cNvSpPr txBox="1"/>
          <p:nvPr>
            <p:ph idx="4" type="body"/>
          </p:nvPr>
        </p:nvSpPr>
        <p:spPr>
          <a:xfrm>
            <a:off x="1541978" y="5626101"/>
            <a:ext cx="9866506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11"/>
          <p:cNvSpPr txBox="1"/>
          <p:nvPr>
            <p:ph idx="5" type="body"/>
          </p:nvPr>
        </p:nvSpPr>
        <p:spPr>
          <a:xfrm>
            <a:off x="12946578" y="5626101"/>
            <a:ext cx="9866506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11"/>
          <p:cNvSpPr txBox="1"/>
          <p:nvPr>
            <p:ph idx="6" type="body"/>
          </p:nvPr>
        </p:nvSpPr>
        <p:spPr>
          <a:xfrm>
            <a:off x="1541978" y="7353301"/>
            <a:ext cx="9866506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11"/>
          <p:cNvSpPr txBox="1"/>
          <p:nvPr>
            <p:ph idx="7" type="body"/>
          </p:nvPr>
        </p:nvSpPr>
        <p:spPr>
          <a:xfrm>
            <a:off x="12946578" y="7353301"/>
            <a:ext cx="9866506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11"/>
          <p:cNvSpPr txBox="1"/>
          <p:nvPr>
            <p:ph idx="8" type="body"/>
          </p:nvPr>
        </p:nvSpPr>
        <p:spPr>
          <a:xfrm>
            <a:off x="1541978" y="9080501"/>
            <a:ext cx="9866506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11"/>
          <p:cNvSpPr txBox="1"/>
          <p:nvPr>
            <p:ph idx="9" type="body"/>
          </p:nvPr>
        </p:nvSpPr>
        <p:spPr>
          <a:xfrm>
            <a:off x="12946578" y="9080501"/>
            <a:ext cx="9866506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solidFill>
          <a:schemeClr val="dk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2"/>
          <p:cNvSpPr txBox="1"/>
          <p:nvPr>
            <p:ph idx="1" type="body"/>
          </p:nvPr>
        </p:nvSpPr>
        <p:spPr>
          <a:xfrm>
            <a:off x="9699059" y="1062934"/>
            <a:ext cx="7010400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12"/>
          <p:cNvSpPr txBox="1"/>
          <p:nvPr>
            <p:ph idx="2" type="body"/>
          </p:nvPr>
        </p:nvSpPr>
        <p:spPr>
          <a:xfrm>
            <a:off x="8582971" y="1066799"/>
            <a:ext cx="1037656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12"/>
          <p:cNvSpPr txBox="1"/>
          <p:nvPr>
            <p:ph idx="3" type="body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12"/>
          <p:cNvSpPr txBox="1"/>
          <p:nvPr>
            <p:ph idx="4" type="body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12"/>
          <p:cNvSpPr txBox="1"/>
          <p:nvPr>
            <p:ph idx="5" type="body"/>
          </p:nvPr>
        </p:nvSpPr>
        <p:spPr>
          <a:xfrm>
            <a:off x="9699059" y="1965759"/>
            <a:ext cx="7010400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12"/>
          <p:cNvSpPr txBox="1"/>
          <p:nvPr>
            <p:ph idx="6" type="body"/>
          </p:nvPr>
        </p:nvSpPr>
        <p:spPr>
          <a:xfrm>
            <a:off x="8582971" y="1969624"/>
            <a:ext cx="1037656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12"/>
          <p:cNvSpPr txBox="1"/>
          <p:nvPr>
            <p:ph idx="7" type="body"/>
          </p:nvPr>
        </p:nvSpPr>
        <p:spPr>
          <a:xfrm>
            <a:off x="9699059" y="2875692"/>
            <a:ext cx="7010400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12"/>
          <p:cNvSpPr txBox="1"/>
          <p:nvPr>
            <p:ph idx="8" type="body"/>
          </p:nvPr>
        </p:nvSpPr>
        <p:spPr>
          <a:xfrm>
            <a:off x="8582971" y="2879557"/>
            <a:ext cx="1037656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12"/>
          <p:cNvSpPr txBox="1"/>
          <p:nvPr>
            <p:ph idx="9" type="body"/>
          </p:nvPr>
        </p:nvSpPr>
        <p:spPr>
          <a:xfrm>
            <a:off x="9699059" y="3785625"/>
            <a:ext cx="7010400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12"/>
          <p:cNvSpPr txBox="1"/>
          <p:nvPr>
            <p:ph idx="13" type="body"/>
          </p:nvPr>
        </p:nvSpPr>
        <p:spPr>
          <a:xfrm>
            <a:off x="8582971" y="3789490"/>
            <a:ext cx="1037656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12"/>
          <p:cNvSpPr txBox="1"/>
          <p:nvPr>
            <p:ph idx="14" type="body"/>
          </p:nvPr>
        </p:nvSpPr>
        <p:spPr>
          <a:xfrm>
            <a:off x="9699059" y="4695558"/>
            <a:ext cx="7010400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12"/>
          <p:cNvSpPr txBox="1"/>
          <p:nvPr>
            <p:ph idx="15" type="body"/>
          </p:nvPr>
        </p:nvSpPr>
        <p:spPr>
          <a:xfrm>
            <a:off x="8582971" y="4699423"/>
            <a:ext cx="1037656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12"/>
          <p:cNvSpPr txBox="1"/>
          <p:nvPr>
            <p:ph idx="16" type="body"/>
          </p:nvPr>
        </p:nvSpPr>
        <p:spPr>
          <a:xfrm>
            <a:off x="9699059" y="5605491"/>
            <a:ext cx="7010400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12"/>
          <p:cNvSpPr txBox="1"/>
          <p:nvPr>
            <p:ph idx="17" type="body"/>
          </p:nvPr>
        </p:nvSpPr>
        <p:spPr>
          <a:xfrm>
            <a:off x="8582971" y="5609356"/>
            <a:ext cx="1037656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12"/>
          <p:cNvSpPr txBox="1"/>
          <p:nvPr>
            <p:ph idx="18" type="body"/>
          </p:nvPr>
        </p:nvSpPr>
        <p:spPr>
          <a:xfrm>
            <a:off x="9699059" y="6515424"/>
            <a:ext cx="7010400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12"/>
          <p:cNvSpPr txBox="1"/>
          <p:nvPr>
            <p:ph idx="19" type="body"/>
          </p:nvPr>
        </p:nvSpPr>
        <p:spPr>
          <a:xfrm>
            <a:off x="8582971" y="6519289"/>
            <a:ext cx="1037656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12"/>
          <p:cNvSpPr txBox="1"/>
          <p:nvPr>
            <p:ph idx="20" type="body"/>
          </p:nvPr>
        </p:nvSpPr>
        <p:spPr>
          <a:xfrm>
            <a:off x="9699059" y="7425357"/>
            <a:ext cx="7010400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12"/>
          <p:cNvSpPr txBox="1"/>
          <p:nvPr>
            <p:ph idx="21" type="body"/>
          </p:nvPr>
        </p:nvSpPr>
        <p:spPr>
          <a:xfrm>
            <a:off x="8582971" y="7429222"/>
            <a:ext cx="1037656" cy="81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3333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dk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8" name="Google Shape;118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143" y="1758950"/>
            <a:ext cx="46981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13"/>
          <p:cNvSpPr txBox="1"/>
          <p:nvPr>
            <p:ph idx="1" type="body"/>
          </p:nvPr>
        </p:nvSpPr>
        <p:spPr>
          <a:xfrm>
            <a:off x="1703385" y="2137336"/>
            <a:ext cx="17936337" cy="7026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8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None/>
              <a:defRPr b="0" i="0" sz="10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13"/>
          <p:cNvSpPr txBox="1"/>
          <p:nvPr>
            <p:ph idx="2" type="body"/>
          </p:nvPr>
        </p:nvSpPr>
        <p:spPr>
          <a:xfrm>
            <a:off x="1713433" y="9392209"/>
            <a:ext cx="6370637" cy="455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45454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113"/>
          <p:cNvSpPr txBox="1"/>
          <p:nvPr>
            <p:ph idx="3" type="body"/>
          </p:nvPr>
        </p:nvSpPr>
        <p:spPr>
          <a:xfrm>
            <a:off x="1713433" y="9804194"/>
            <a:ext cx="6370637" cy="455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51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12" scaled="0"/>
        </a:gra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"/>
          <p:cNvSpPr txBox="1"/>
          <p:nvPr>
            <p:ph idx="1" type="body"/>
          </p:nvPr>
        </p:nvSpPr>
        <p:spPr>
          <a:xfrm>
            <a:off x="1088051" y="1041400"/>
            <a:ext cx="195255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None/>
            </a:pPr>
            <a:r>
              <a:rPr lang="en-US">
                <a:solidFill>
                  <a:srgbClr val="4021AA"/>
                </a:solidFill>
              </a:rPr>
              <a:t>Extendiendo las capacidades de la IA con RAG </a:t>
            </a:r>
            <a:endParaRPr>
              <a:solidFill>
                <a:srgbClr val="4021A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None/>
            </a:pPr>
            <a:r>
              <a:rPr lang="en-US">
                <a:solidFill>
                  <a:srgbClr val="4021AA"/>
                </a:solidFill>
              </a:rPr>
              <a:t>en .Net 10</a:t>
            </a:r>
            <a:endParaRPr>
              <a:solidFill>
                <a:srgbClr val="4021AA"/>
              </a:solidFill>
            </a:endParaRPr>
          </a:p>
        </p:txBody>
      </p:sp>
      <p:sp>
        <p:nvSpPr>
          <p:cNvPr id="530" name="Google Shape;530;p8"/>
          <p:cNvSpPr txBox="1"/>
          <p:nvPr/>
        </p:nvSpPr>
        <p:spPr>
          <a:xfrm>
            <a:off x="1026850" y="11720950"/>
            <a:ext cx="518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Ing. Marcos Polischuk</a:t>
            </a:r>
            <a:endParaRPr sz="3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1" name="Google Shape;531;p8"/>
          <p:cNvSpPr txBox="1"/>
          <p:nvPr/>
        </p:nvSpPr>
        <p:spPr>
          <a:xfrm>
            <a:off x="1026850" y="12459850"/>
            <a:ext cx="4764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Software architect</a:t>
            </a:r>
            <a:endParaRPr sz="3100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5"/>
          <p:cNvSpPr txBox="1"/>
          <p:nvPr>
            <p:ph idx="1" type="body"/>
          </p:nvPr>
        </p:nvSpPr>
        <p:spPr>
          <a:xfrm>
            <a:off x="1039100" y="6078650"/>
            <a:ext cx="88143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4021AA"/>
              </a:buClr>
              <a:buSzPts val="10000"/>
              <a:buNone/>
            </a:pPr>
            <a:r>
              <a:rPr b="1" lang="en-US">
                <a:solidFill>
                  <a:srgbClr val="4021AA"/>
                </a:solidFill>
              </a:rPr>
              <a:t>¿Preguntas?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a9c61686a6_0_0"/>
          <p:cNvSpPr txBox="1"/>
          <p:nvPr>
            <p:ph idx="1" type="body"/>
          </p:nvPr>
        </p:nvSpPr>
        <p:spPr>
          <a:xfrm>
            <a:off x="3305383" y="5053892"/>
            <a:ext cx="70104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4021AA"/>
              </a:buClr>
              <a:buSzPts val="10000"/>
              <a:buNone/>
            </a:pPr>
            <a:r>
              <a:rPr b="1" lang="en-US">
                <a:solidFill>
                  <a:srgbClr val="4021AA"/>
                </a:solidFill>
              </a:rPr>
              <a:t>Muchas gracias</a:t>
            </a:r>
            <a:endParaRPr/>
          </a:p>
        </p:txBody>
      </p:sp>
      <p:pic>
        <p:nvPicPr>
          <p:cNvPr id="625" name="Google Shape;625;g3a9c61686a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2500" y="1395150"/>
            <a:ext cx="9305699" cy="9305699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3a9c61686a6_0_0"/>
          <p:cNvSpPr txBox="1"/>
          <p:nvPr/>
        </p:nvSpPr>
        <p:spPr>
          <a:xfrm>
            <a:off x="13002500" y="11331450"/>
            <a:ext cx="9660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https://github.com/MPolischuk/smartsupport</a:t>
            </a:r>
            <a:endParaRPr b="1" sz="3200"/>
          </a:p>
        </p:txBody>
      </p:sp>
      <p:pic>
        <p:nvPicPr>
          <p:cNvPr id="627" name="Google Shape;627;g3a9c61686a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5375" y="11132601"/>
            <a:ext cx="6771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3a9c61686a6_0_0"/>
          <p:cNvSpPr txBox="1"/>
          <p:nvPr/>
        </p:nvSpPr>
        <p:spPr>
          <a:xfrm>
            <a:off x="4135266" y="11132600"/>
            <a:ext cx="305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@markfab182</a:t>
            </a:r>
            <a:endParaRPr sz="3200"/>
          </a:p>
        </p:txBody>
      </p:sp>
      <p:pic>
        <p:nvPicPr>
          <p:cNvPr id="629" name="Google Shape;629;g3a9c61686a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5378" y="12008550"/>
            <a:ext cx="6771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g3a9c61686a6_0_0"/>
          <p:cNvSpPr txBox="1"/>
          <p:nvPr/>
        </p:nvSpPr>
        <p:spPr>
          <a:xfrm>
            <a:off x="4135275" y="12008550"/>
            <a:ext cx="520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/marcos-fabian-polischuk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0"/>
          <p:cNvSpPr txBox="1"/>
          <p:nvPr>
            <p:ph idx="1" type="body"/>
          </p:nvPr>
        </p:nvSpPr>
        <p:spPr>
          <a:xfrm>
            <a:off x="1083497" y="1103259"/>
            <a:ext cx="9617400" cy="15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7C7C7C"/>
              </a:buClr>
              <a:buSzPts val="3600"/>
              <a:buNone/>
            </a:pPr>
            <a:r>
              <a:rPr lang="en-US" sz="5200">
                <a:solidFill>
                  <a:srgbClr val="7C7C7C"/>
                </a:solidFill>
              </a:rPr>
              <a:t>Algunos Conceptos</a:t>
            </a:r>
            <a:endParaRPr sz="5200"/>
          </a:p>
        </p:txBody>
      </p:sp>
      <p:sp>
        <p:nvSpPr>
          <p:cNvPr id="537" name="Google Shape;537;p30"/>
          <p:cNvSpPr txBox="1"/>
          <p:nvPr>
            <p:ph idx="3" type="body"/>
          </p:nvPr>
        </p:nvSpPr>
        <p:spPr>
          <a:xfrm>
            <a:off x="1070062" y="5833302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3600"/>
              <a:buNone/>
            </a:pPr>
            <a:r>
              <a:rPr lang="en-US"/>
              <a:t>LLM</a:t>
            </a:r>
            <a:endParaRPr/>
          </a:p>
        </p:txBody>
      </p:sp>
      <p:sp>
        <p:nvSpPr>
          <p:cNvPr id="538" name="Google Shape;538;p30"/>
          <p:cNvSpPr txBox="1"/>
          <p:nvPr>
            <p:ph idx="5" type="body"/>
          </p:nvPr>
        </p:nvSpPr>
        <p:spPr>
          <a:xfrm>
            <a:off x="1070075" y="6648771"/>
            <a:ext cx="6650400" cy="29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</a:pPr>
            <a:r>
              <a:rPr lang="en-US" sz="2900">
                <a:latin typeface="Arial"/>
                <a:ea typeface="Arial"/>
                <a:cs typeface="Arial"/>
                <a:sym typeface="Arial"/>
              </a:rPr>
              <a:t>Un modelo de lenguaje </a:t>
            </a:r>
            <a:r>
              <a:rPr lang="en-US" sz="2900">
                <a:latin typeface="Arial"/>
                <a:ea typeface="Arial"/>
                <a:cs typeface="Arial"/>
                <a:sym typeface="Arial"/>
              </a:rPr>
              <a:t>extenso </a:t>
            </a:r>
            <a:r>
              <a:rPr lang="en-US" sz="2900">
                <a:latin typeface="Arial"/>
                <a:ea typeface="Arial"/>
                <a:cs typeface="Arial"/>
                <a:sym typeface="Arial"/>
              </a:rPr>
              <a:t>(LLM) es un modelo estadístico de lenguaje, entrenado con una gran cantidad de datos, que se puede usar para generar y traducir texto y otros contenidos, así como realizar otras tareas de procesamiento de lenguaje natural (PLN). </a:t>
            </a:r>
            <a:br>
              <a:rPr lang="en-US" sz="2900">
                <a:latin typeface="Arial"/>
                <a:ea typeface="Arial"/>
                <a:cs typeface="Arial"/>
                <a:sym typeface="Arial"/>
              </a:rPr>
            </a:br>
            <a:r>
              <a:rPr b="1" lang="en-US" sz="2900">
                <a:latin typeface="Arial"/>
                <a:ea typeface="Arial"/>
                <a:cs typeface="Arial"/>
                <a:sym typeface="Arial"/>
              </a:rPr>
              <a:t>Claude, Deepseek, Gemini, GPT, etc</a:t>
            </a:r>
            <a:endParaRPr b="1"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0"/>
          <p:cNvSpPr txBox="1"/>
          <p:nvPr>
            <p:ph idx="6" type="body"/>
          </p:nvPr>
        </p:nvSpPr>
        <p:spPr>
          <a:xfrm>
            <a:off x="8505842" y="5833302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3600"/>
              <a:buNone/>
            </a:pPr>
            <a:r>
              <a:rPr lang="en-US"/>
              <a:t>Capacidades principales</a:t>
            </a:r>
            <a:endParaRPr/>
          </a:p>
        </p:txBody>
      </p:sp>
      <p:sp>
        <p:nvSpPr>
          <p:cNvPr id="540" name="Google Shape;540;p30"/>
          <p:cNvSpPr txBox="1"/>
          <p:nvPr>
            <p:ph idx="8" type="body"/>
          </p:nvPr>
        </p:nvSpPr>
        <p:spPr>
          <a:xfrm>
            <a:off x="8505850" y="6648770"/>
            <a:ext cx="6650100" cy="32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</a:pPr>
            <a:r>
              <a:rPr lang="en-US" sz="2900">
                <a:latin typeface="Arial"/>
                <a:ea typeface="Arial"/>
                <a:cs typeface="Arial"/>
                <a:sym typeface="Arial"/>
              </a:rPr>
              <a:t>Los LLM son una tecnología clave  en la que se basan los chatbots inteligentes y otras aplicaciones El objetivo es crear bots que puedan responder a las preguntas de los usuarios en diversos contextos mediante referencias cruzadas de fuentes de conocimiento autorizadas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0"/>
          <p:cNvSpPr txBox="1"/>
          <p:nvPr>
            <p:ph idx="9" type="body"/>
          </p:nvPr>
        </p:nvSpPr>
        <p:spPr>
          <a:xfrm>
            <a:off x="15941623" y="5833302"/>
            <a:ext cx="7010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3600"/>
              <a:buNone/>
            </a:pPr>
            <a:r>
              <a:rPr lang="en-US"/>
              <a:t>Limitaciones</a:t>
            </a:r>
            <a:endParaRPr/>
          </a:p>
        </p:txBody>
      </p:sp>
      <p:sp>
        <p:nvSpPr>
          <p:cNvPr id="542" name="Google Shape;542;p30"/>
          <p:cNvSpPr txBox="1"/>
          <p:nvPr>
            <p:ph idx="14" type="body"/>
          </p:nvPr>
        </p:nvSpPr>
        <p:spPr>
          <a:xfrm>
            <a:off x="15941624" y="6648782"/>
            <a:ext cx="6650252" cy="18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2200"/>
              <a:buFont typeface="Arial"/>
              <a:buNone/>
            </a:pPr>
            <a:r>
              <a:rPr lang="en-US" sz="2900">
                <a:latin typeface="Arial"/>
                <a:ea typeface="Arial"/>
                <a:cs typeface="Arial"/>
                <a:sym typeface="Arial"/>
              </a:rPr>
              <a:t>Desafortunadamente, la naturaleza de la tecnología del LLM agrega imprevisibilidad en las respuestas del LLM. Además, los datos de entrenamiento del LLM son estáticos y agregan una fecha límite en los conocimientos que tienen.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543" name="Google Shape;54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3563" y="5003150"/>
            <a:ext cx="459205" cy="4591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4" name="Google Shape;54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7005" y="4977750"/>
            <a:ext cx="507915" cy="510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5" name="Google Shape;54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99157" y="4990450"/>
            <a:ext cx="459341" cy="484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a65a37db87_0_37"/>
          <p:cNvSpPr txBox="1"/>
          <p:nvPr>
            <p:ph idx="1" type="body"/>
          </p:nvPr>
        </p:nvSpPr>
        <p:spPr>
          <a:xfrm>
            <a:off x="1060029" y="1705200"/>
            <a:ext cx="13897500" cy="26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6000"/>
              <a:buNone/>
            </a:pPr>
            <a:r>
              <a:rPr b="1" lang="en-US"/>
              <a:t>El problema</a:t>
            </a:r>
            <a:r>
              <a:rPr lang="en-US"/>
              <a:t>: Conocimiento fragmentado, costes crecientes</a:t>
            </a:r>
            <a:endParaRPr/>
          </a:p>
        </p:txBody>
      </p:sp>
      <p:pic>
        <p:nvPicPr>
          <p:cNvPr id="551" name="Google Shape;551;g3a65a37db87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8089" y="304800"/>
            <a:ext cx="7479323" cy="13411199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3a65a37db87_0_37"/>
          <p:cNvSpPr txBox="1"/>
          <p:nvPr/>
        </p:nvSpPr>
        <p:spPr>
          <a:xfrm>
            <a:off x="1060025" y="4481100"/>
            <a:ext cx="6251100" cy="4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Múltiples fuentes desfragmentadas</a:t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Información dispersa por distintos sistemas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Información desactualizada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Imposibilidad de tracking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Respuestas inexactas debido a confusiones terminológicas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53" name="Google Shape;553;g3a65a37db87_0_37"/>
          <p:cNvSpPr txBox="1"/>
          <p:nvPr/>
        </p:nvSpPr>
        <p:spPr>
          <a:xfrm>
            <a:off x="7715648" y="4481100"/>
            <a:ext cx="6906900" cy="53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Impacto en las métricas</a:t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b="1" lang="en-US" sz="2800">
                <a:solidFill>
                  <a:schemeClr val="dk1"/>
                </a:solidFill>
              </a:rPr>
              <a:t>High AHT:</a:t>
            </a:r>
            <a:r>
              <a:rPr lang="en-US" sz="2800">
                <a:solidFill>
                  <a:schemeClr val="dk1"/>
                </a:solidFill>
              </a:rPr>
              <a:t> Los agentes pierden tiempo buscando.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b="1" lang="en-US" sz="2800">
                <a:solidFill>
                  <a:schemeClr val="dk1"/>
                </a:solidFill>
              </a:rPr>
              <a:t>Low FCR:</a:t>
            </a:r>
            <a:r>
              <a:rPr lang="en-US" sz="2800">
                <a:solidFill>
                  <a:schemeClr val="dk1"/>
                </a:solidFill>
              </a:rPr>
              <a:t> Información incompleta produce callbacks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b="1" lang="en-US" sz="2800">
                <a:solidFill>
                  <a:schemeClr val="dk1"/>
                </a:solidFill>
              </a:rPr>
              <a:t>Stressed CSAT:</a:t>
            </a:r>
            <a:r>
              <a:rPr lang="en-US" sz="2800">
                <a:solidFill>
                  <a:schemeClr val="dk1"/>
                </a:solidFill>
              </a:rPr>
              <a:t> Respuestas lentas e inconsistentes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b="1" lang="en-US" sz="2800">
                <a:solidFill>
                  <a:schemeClr val="dk1"/>
                </a:solidFill>
              </a:rPr>
              <a:t>Compliance risk:</a:t>
            </a:r>
            <a:r>
              <a:rPr lang="en-US" sz="2800">
                <a:solidFill>
                  <a:schemeClr val="dk1"/>
                </a:solidFill>
              </a:rPr>
              <a:t> Sin rastro de citaciones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54" name="Google Shape;554;g3a65a37db87_0_37"/>
          <p:cNvSpPr txBox="1"/>
          <p:nvPr/>
        </p:nvSpPr>
        <p:spPr>
          <a:xfrm>
            <a:off x="1060025" y="9734475"/>
            <a:ext cx="13562400" cy="21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La fragmentación del conocimiento genera respuestas inconsistentes entre los agentes, complica la incorporación de nuevos datos y hace prácticamente imposible la escalabilidad por temporadas. Cada consulta se convierte en una investigación manual a través de sistemas desconectados.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a66ac1206f_0_0"/>
          <p:cNvSpPr txBox="1"/>
          <p:nvPr>
            <p:ph idx="1" type="body"/>
          </p:nvPr>
        </p:nvSpPr>
        <p:spPr>
          <a:xfrm>
            <a:off x="1060025" y="1705195"/>
            <a:ext cx="103587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6000"/>
              <a:buNone/>
            </a:pPr>
            <a:r>
              <a:rPr lang="en-US"/>
              <a:t>RAG al rescate!</a:t>
            </a:r>
            <a:endParaRPr/>
          </a:p>
        </p:txBody>
      </p:sp>
      <p:sp>
        <p:nvSpPr>
          <p:cNvPr id="560" name="Google Shape;560;g3a66ac1206f_0_0"/>
          <p:cNvSpPr txBox="1"/>
          <p:nvPr>
            <p:ph idx="3" type="body"/>
          </p:nvPr>
        </p:nvSpPr>
        <p:spPr>
          <a:xfrm>
            <a:off x="1049875" y="4620695"/>
            <a:ext cx="9540900" cy="5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3000"/>
              <a:t>La generación aumentada por recuperación (</a:t>
            </a:r>
            <a:r>
              <a:rPr b="1" lang="en-US" sz="3000"/>
              <a:t>RAG</a:t>
            </a:r>
            <a:r>
              <a:rPr lang="en-US" sz="3000"/>
              <a:t> - </a:t>
            </a:r>
            <a:r>
              <a:rPr b="1" lang="en-US" sz="3000"/>
              <a:t>R</a:t>
            </a:r>
            <a:r>
              <a:rPr lang="en-US" sz="3000"/>
              <a:t>etrieval </a:t>
            </a:r>
            <a:r>
              <a:rPr b="1" lang="en-US" sz="3000"/>
              <a:t>A</a:t>
            </a:r>
            <a:r>
              <a:rPr lang="en-US" sz="3000"/>
              <a:t>ugmented </a:t>
            </a:r>
            <a:r>
              <a:rPr b="1" lang="en-US" sz="3000"/>
              <a:t>G</a:t>
            </a:r>
            <a:r>
              <a:rPr lang="en-US" sz="3000"/>
              <a:t>eneration) es un framework de IA que combina las ventajas de los sistemas tradicionales de recuperación de información (como la búsqueda y las bases de datos) con las capacidades de los LLM. </a:t>
            </a:r>
            <a:br>
              <a:rPr lang="en-US" sz="3000"/>
            </a:br>
            <a:br>
              <a:rPr lang="en-US" sz="3000"/>
            </a:br>
            <a:r>
              <a:rPr lang="en-US" sz="3000"/>
              <a:t>Al combinar tus datos y el conocimiento del mundo con las habilidades lingüísticas de los LLMs, la generación fundamentada es </a:t>
            </a:r>
            <a:r>
              <a:rPr b="1" lang="en-US" sz="3000"/>
              <a:t>más precisa, actualizada y relevante</a:t>
            </a:r>
            <a:r>
              <a:rPr lang="en-US" sz="3000"/>
              <a:t> para tus necesidades específicas. </a:t>
            </a:r>
            <a:endParaRPr sz="3000"/>
          </a:p>
        </p:txBody>
      </p:sp>
      <p:pic>
        <p:nvPicPr>
          <p:cNvPr id="561" name="Google Shape;561;g3a66ac1206f_0_0"/>
          <p:cNvPicPr preferRelativeResize="0"/>
          <p:nvPr>
            <p:ph idx="4" type="pic"/>
          </p:nvPr>
        </p:nvPicPr>
        <p:blipFill/>
        <p:spPr>
          <a:xfrm>
            <a:off x="12320588" y="1143000"/>
            <a:ext cx="11006100" cy="11430000"/>
          </a:xfrm>
          <a:prstGeom prst="roundRect">
            <a:avLst>
              <a:gd fmla="val 4278" name="adj"/>
            </a:avLst>
          </a:prstGeom>
          <a:blipFill rotWithShape="1">
            <a:blip r:embed="rId3">
              <a:alphaModFix/>
            </a:blip>
            <a:stretch>
              <a:fillRect b="-1199" l="-87905" r="-3167" t="-2799"/>
            </a:stretch>
          </a:blip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a66ac1206f_0_11"/>
          <p:cNvSpPr txBox="1"/>
          <p:nvPr>
            <p:ph idx="1" type="body"/>
          </p:nvPr>
        </p:nvSpPr>
        <p:spPr>
          <a:xfrm>
            <a:off x="1060025" y="1705195"/>
            <a:ext cx="103587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6000"/>
              <a:buNone/>
            </a:pPr>
            <a:r>
              <a:rPr lang="en-US"/>
              <a:t>RAG al rescate!</a:t>
            </a:r>
            <a:endParaRPr/>
          </a:p>
        </p:txBody>
      </p:sp>
      <p:pic>
        <p:nvPicPr>
          <p:cNvPr id="567" name="Google Shape;567;g3a66ac1206f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325" y="3285786"/>
            <a:ext cx="16105800" cy="95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a66ac1206f_0_18"/>
          <p:cNvSpPr/>
          <p:nvPr/>
        </p:nvSpPr>
        <p:spPr>
          <a:xfrm>
            <a:off x="16823623" y="5564375"/>
            <a:ext cx="4986000" cy="5733600"/>
          </a:xfrm>
          <a:prstGeom prst="roundRect">
            <a:avLst>
              <a:gd fmla="val 537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3" name="Google Shape;573;g3a66ac1206f_0_18"/>
          <p:cNvSpPr/>
          <p:nvPr/>
        </p:nvSpPr>
        <p:spPr>
          <a:xfrm>
            <a:off x="11419275" y="5603825"/>
            <a:ext cx="4986000" cy="5733600"/>
          </a:xfrm>
          <a:prstGeom prst="roundRect">
            <a:avLst>
              <a:gd fmla="val 537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4" name="Google Shape;574;g3a66ac1206f_0_18"/>
          <p:cNvSpPr/>
          <p:nvPr/>
        </p:nvSpPr>
        <p:spPr>
          <a:xfrm>
            <a:off x="5955975" y="5564375"/>
            <a:ext cx="4986000" cy="5733600"/>
          </a:xfrm>
          <a:prstGeom prst="roundRect">
            <a:avLst>
              <a:gd fmla="val 537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5" name="Google Shape;575;g3a66ac1206f_0_18"/>
          <p:cNvSpPr/>
          <p:nvPr/>
        </p:nvSpPr>
        <p:spPr>
          <a:xfrm>
            <a:off x="492675" y="5584079"/>
            <a:ext cx="4986000" cy="5733600"/>
          </a:xfrm>
          <a:prstGeom prst="roundRect">
            <a:avLst>
              <a:gd fmla="val 537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6" name="Google Shape;576;g3a66ac1206f_0_18"/>
          <p:cNvSpPr txBox="1"/>
          <p:nvPr>
            <p:ph idx="1" type="body"/>
          </p:nvPr>
        </p:nvSpPr>
        <p:spPr>
          <a:xfrm>
            <a:off x="1060025" y="1705200"/>
            <a:ext cx="145872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6000"/>
              <a:buNone/>
            </a:pPr>
            <a:r>
              <a:rPr lang="en-US"/>
              <a:t>Ejemplo de escenario de caso de uso</a:t>
            </a:r>
            <a:endParaRPr/>
          </a:p>
        </p:txBody>
      </p:sp>
      <p:sp>
        <p:nvSpPr>
          <p:cNvPr id="577" name="Google Shape;577;g3a66ac1206f_0_18"/>
          <p:cNvSpPr txBox="1"/>
          <p:nvPr/>
        </p:nvSpPr>
        <p:spPr>
          <a:xfrm>
            <a:off x="827675" y="5589750"/>
            <a:ext cx="4512900" cy="59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Cuando llega?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Requiere verificar los plazos de la póliza estándar con los datos de seguimiento en tiempo real del transportista para obtener horas de llegada estimadas precisas, no estimaciones genéricas.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78" name="Google Shape;578;g3a66ac1206f_0_18"/>
          <p:cNvSpPr txBox="1"/>
          <p:nvPr>
            <p:ph idx="1" type="body"/>
          </p:nvPr>
        </p:nvSpPr>
        <p:spPr>
          <a:xfrm>
            <a:off x="1783928" y="2685298"/>
            <a:ext cx="145872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6000"/>
              <a:buNone/>
            </a:pPr>
            <a:r>
              <a:rPr b="1" lang="en-US" sz="5000"/>
              <a:t>Sistema de tracking de pedidos</a:t>
            </a:r>
            <a:endParaRPr b="1" sz="5000"/>
          </a:p>
        </p:txBody>
      </p:sp>
      <p:sp>
        <p:nvSpPr>
          <p:cNvPr id="579" name="Google Shape;579;g3a66ac1206f_0_18"/>
          <p:cNvSpPr txBox="1"/>
          <p:nvPr/>
        </p:nvSpPr>
        <p:spPr>
          <a:xfrm>
            <a:off x="6192525" y="5643197"/>
            <a:ext cx="4512900" cy="5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Llegó dañado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Debe hacer referencia a los plazos de notificación establecidos en las políticas, los requisitos de evidencia (carga de fotos) y los flujos de trabajo específicos de reemplazo vs reembolso.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580" name="Google Shape;580;g3a66ac1206f_0_18"/>
          <p:cNvSpPr txBox="1"/>
          <p:nvPr/>
        </p:nvSpPr>
        <p:spPr>
          <a:xfrm>
            <a:off x="11557375" y="5643197"/>
            <a:ext cx="4512900" cy="45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Cambié la dirección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Incluye restricciones específicas del operador, límites de tiempo, posibles tarifas y limitaciones del sistema; todo ello documentado por separado.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581" name="Google Shape;581;g3a66ac1206f_0_18"/>
          <p:cNvSpPr txBox="1"/>
          <p:nvPr/>
        </p:nvSpPr>
        <p:spPr>
          <a:xfrm>
            <a:off x="17060849" y="5643197"/>
            <a:ext cx="4512900" cy="57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Demoras en transporte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Se necesita una función de búsqueda de SLA por operador, protocolos de comunicación proactivos y posibles políticas de compensación basadas en la gravedad de la demora.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582" name="Google Shape;582;g3a66ac1206f_0_18"/>
          <p:cNvSpPr txBox="1"/>
          <p:nvPr/>
        </p:nvSpPr>
        <p:spPr>
          <a:xfrm>
            <a:off x="3034850" y="11816700"/>
            <a:ext cx="175194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000">
                <a:solidFill>
                  <a:srgbClr val="0657B2"/>
                </a:solidFill>
              </a:rPr>
              <a:t>Cada escenario demuestra la amplitud de las dependencias de datos y la complejidad a la que se enfrentan los agentes cuando la información reside en múltiples sistemas no conectados.</a:t>
            </a:r>
            <a:endParaRPr b="1">
              <a:solidFill>
                <a:srgbClr val="0657B2"/>
              </a:solidFill>
            </a:endParaRPr>
          </a:p>
        </p:txBody>
      </p:sp>
      <p:pic>
        <p:nvPicPr>
          <p:cNvPr id="583" name="Google Shape;583;g3a66ac1206f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927" y="3917263"/>
            <a:ext cx="1468876" cy="146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3a66ac1206f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7181" y="3897564"/>
            <a:ext cx="1468876" cy="146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3a66ac1206f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6290" y="3956697"/>
            <a:ext cx="1468876" cy="146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3a66ac1206f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18326" y="3871297"/>
            <a:ext cx="1639625" cy="16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a750619694_0_29"/>
          <p:cNvSpPr/>
          <p:nvPr/>
        </p:nvSpPr>
        <p:spPr>
          <a:xfrm>
            <a:off x="1140575" y="5185650"/>
            <a:ext cx="7191900" cy="4234200"/>
          </a:xfrm>
          <a:prstGeom prst="roundRect">
            <a:avLst>
              <a:gd fmla="val 537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2" name="Google Shape;592;g3a750619694_0_29"/>
          <p:cNvSpPr txBox="1"/>
          <p:nvPr>
            <p:ph idx="7" type="body"/>
          </p:nvPr>
        </p:nvSpPr>
        <p:spPr>
          <a:xfrm>
            <a:off x="1498650" y="5601650"/>
            <a:ext cx="64650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Orquestación de múltiples fuentes</a:t>
            </a:r>
            <a:endParaRPr sz="3000"/>
          </a:p>
        </p:txBody>
      </p:sp>
      <p:sp>
        <p:nvSpPr>
          <p:cNvPr id="593" name="Google Shape;593;g3a750619694_0_29"/>
          <p:cNvSpPr txBox="1"/>
          <p:nvPr>
            <p:ph idx="9" type="body"/>
          </p:nvPr>
        </p:nvSpPr>
        <p:spPr>
          <a:xfrm>
            <a:off x="1140595" y="1500650"/>
            <a:ext cx="213057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</a:pPr>
            <a:r>
              <a:rPr b="0" lang="en-US" sz="6000"/>
              <a:t>Propuesta de solución para el escenario</a:t>
            </a:r>
            <a:endParaRPr b="0" sz="6000"/>
          </a:p>
          <a:p>
            <a:pPr indent="0" lvl="0" marL="0" rtl="0" algn="l">
              <a:lnSpc>
                <a:spcPct val="68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0000"/>
              <a:buNone/>
            </a:pPr>
            <a:r>
              <a:t/>
            </a:r>
            <a:endParaRPr/>
          </a:p>
        </p:txBody>
      </p:sp>
      <p:sp>
        <p:nvSpPr>
          <p:cNvPr id="594" name="Google Shape;594;g3a750619694_0_29"/>
          <p:cNvSpPr txBox="1"/>
          <p:nvPr>
            <p:ph idx="13" type="body"/>
          </p:nvPr>
        </p:nvSpPr>
        <p:spPr>
          <a:xfrm>
            <a:off x="2303986" y="2897925"/>
            <a:ext cx="146250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6000"/>
              <a:buFont typeface="Arial"/>
              <a:buNone/>
            </a:pPr>
            <a:r>
              <a:rPr b="1" lang="en-US" sz="5000">
                <a:solidFill>
                  <a:srgbClr val="0F0F0F"/>
                </a:solidFill>
              </a:rPr>
              <a:t>App que extiende soporte de LLM con RAG</a:t>
            </a:r>
            <a:endParaRPr b="1" sz="5000">
              <a:solidFill>
                <a:srgbClr val="0F0F0F"/>
              </a:solidFill>
            </a:endParaRPr>
          </a:p>
          <a:p>
            <a:pPr indent="0" lvl="0" marL="0" rtl="0" algn="l">
              <a:lnSpc>
                <a:spcPct val="68000"/>
              </a:lnSpc>
              <a:spcBef>
                <a:spcPts val="0"/>
              </a:spcBef>
              <a:spcAft>
                <a:spcPts val="0"/>
              </a:spcAft>
              <a:buClr>
                <a:srgbClr val="7C7C7C"/>
              </a:buClr>
              <a:buSzPts val="10000"/>
              <a:buNone/>
            </a:pPr>
            <a:r>
              <a:t/>
            </a:r>
            <a:endParaRPr>
              <a:solidFill>
                <a:srgbClr val="7C7C7C"/>
              </a:solidFill>
            </a:endParaRPr>
          </a:p>
        </p:txBody>
      </p:sp>
      <p:sp>
        <p:nvSpPr>
          <p:cNvPr id="595" name="Google Shape;595;g3a750619694_0_29"/>
          <p:cNvSpPr txBox="1"/>
          <p:nvPr/>
        </p:nvSpPr>
        <p:spPr>
          <a:xfrm>
            <a:off x="1680034" y="6277938"/>
            <a:ext cx="6316800" cy="31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Realiza consultas inteligentes en paralelo usando políticas de PDF, informacion de registros en bases de datos SQL y API externa de seguimiento.</a:t>
            </a:r>
            <a:endParaRPr sz="3000">
              <a:solidFill>
                <a:srgbClr val="0F0F0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6" name="Google Shape;596;g3a750619694_0_29"/>
          <p:cNvSpPr/>
          <p:nvPr/>
        </p:nvSpPr>
        <p:spPr>
          <a:xfrm>
            <a:off x="8781603" y="5185650"/>
            <a:ext cx="7191900" cy="4234200"/>
          </a:xfrm>
          <a:prstGeom prst="roundRect">
            <a:avLst>
              <a:gd fmla="val 537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7" name="Google Shape;597;g3a750619694_0_29"/>
          <p:cNvSpPr txBox="1"/>
          <p:nvPr>
            <p:ph idx="7" type="body"/>
          </p:nvPr>
        </p:nvSpPr>
        <p:spPr>
          <a:xfrm>
            <a:off x="9139673" y="5601661"/>
            <a:ext cx="61401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None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Procesamiento usando Gemini</a:t>
            </a:r>
            <a:endParaRPr sz="3000"/>
          </a:p>
        </p:txBody>
      </p:sp>
      <p:sp>
        <p:nvSpPr>
          <p:cNvPr id="598" name="Google Shape;598;g3a750619694_0_29"/>
          <p:cNvSpPr txBox="1"/>
          <p:nvPr/>
        </p:nvSpPr>
        <p:spPr>
          <a:xfrm>
            <a:off x="9304512" y="6277938"/>
            <a:ext cx="6316800" cy="31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Sintetiza la evidencia recuperada en respuestas coherentes y contextuales.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599" name="Google Shape;599;g3a750619694_0_29"/>
          <p:cNvSpPr/>
          <p:nvPr/>
        </p:nvSpPr>
        <p:spPr>
          <a:xfrm>
            <a:off x="16422625" y="5185650"/>
            <a:ext cx="7191900" cy="4234200"/>
          </a:xfrm>
          <a:prstGeom prst="roundRect">
            <a:avLst>
              <a:gd fmla="val 537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0" name="Google Shape;600;g3a750619694_0_29"/>
          <p:cNvSpPr txBox="1"/>
          <p:nvPr>
            <p:ph idx="7" type="body"/>
          </p:nvPr>
        </p:nvSpPr>
        <p:spPr>
          <a:xfrm>
            <a:off x="16928970" y="5601661"/>
            <a:ext cx="61401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Respuestas trazables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3a750619694_0_29"/>
          <p:cNvSpPr txBox="1"/>
          <p:nvPr/>
        </p:nvSpPr>
        <p:spPr>
          <a:xfrm>
            <a:off x="16928984" y="6277938"/>
            <a:ext cx="6316800" cy="31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52400" marR="1905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F1F1F"/>
                </a:solidFill>
                <a:highlight>
                  <a:srgbClr val="F8F9FA"/>
                </a:highlight>
              </a:rPr>
              <a:t>Devuelve respuestas coherentes con citas verificables para cada hecho.</a:t>
            </a:r>
            <a:endParaRPr sz="3000">
              <a:solidFill>
                <a:srgbClr val="1F1F1F"/>
              </a:solidFill>
              <a:highlight>
                <a:srgbClr val="F8F9FA"/>
              </a:highlight>
            </a:endParaRPr>
          </a:p>
          <a:p>
            <a:pPr indent="0" lvl="0" marL="1524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">
              <a:solidFill>
                <a:srgbClr val="1F1F1F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602" name="Google Shape;602;g3a750619694_0_29"/>
          <p:cNvSpPr txBox="1"/>
          <p:nvPr/>
        </p:nvSpPr>
        <p:spPr>
          <a:xfrm>
            <a:off x="4079325" y="10522350"/>
            <a:ext cx="15115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000">
                <a:solidFill>
                  <a:srgbClr val="0657B2"/>
                </a:solidFill>
              </a:rPr>
              <a:t>Un asistente de IA que reúne fuentes de conocimiento fragmentadas, elimina la búsqueda manual y ofrece respuestas fiables con total trazabilidad, todo ello a través de una única interfaz intuitiva.</a:t>
            </a:r>
            <a:endParaRPr b="1" sz="3000">
              <a:solidFill>
                <a:srgbClr val="0657B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g3a66ac1206f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160650" cy="1363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1"/>
          <p:cNvSpPr txBox="1"/>
          <p:nvPr>
            <p:ph idx="1" type="body"/>
          </p:nvPr>
        </p:nvSpPr>
        <p:spPr>
          <a:xfrm>
            <a:off x="403064" y="4647909"/>
            <a:ext cx="108024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5000" lIns="190050" spcFirstLastPara="1" rIns="190050" wrap="square" tIns="95000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20"/>
              <a:buNone/>
            </a:pPr>
            <a:r>
              <a:rPr lang="en-US" sz="5820">
                <a:solidFill>
                  <a:schemeClr val="lt2"/>
                </a:solidFill>
              </a:rPr>
              <a:t>SmartSupport </a:t>
            </a:r>
            <a:endParaRPr sz="5820"/>
          </a:p>
        </p:txBody>
      </p:sp>
      <p:sp>
        <p:nvSpPr>
          <p:cNvPr id="613" name="Google Shape;613;p61"/>
          <p:cNvSpPr txBox="1"/>
          <p:nvPr>
            <p:ph idx="2" type="body"/>
          </p:nvPr>
        </p:nvSpPr>
        <p:spPr>
          <a:xfrm>
            <a:off x="1782537" y="6109530"/>
            <a:ext cx="108024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5000" lIns="190050" spcFirstLastPara="1" rIns="190050" wrap="square" tIns="95000">
            <a:no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83"/>
              <a:buNone/>
            </a:pPr>
            <a:r>
              <a:rPr lang="en-US" sz="7483">
                <a:solidFill>
                  <a:schemeClr val="lt1"/>
                </a:solidFill>
              </a:rPr>
              <a:t>POC demo</a:t>
            </a:r>
            <a:endParaRPr sz="7483"/>
          </a:p>
        </p:txBody>
      </p:sp>
      <p:sp>
        <p:nvSpPr>
          <p:cNvPr id="614" name="Google Shape;614;p61"/>
          <p:cNvSpPr/>
          <p:nvPr>
            <p:ph idx="3" type="media"/>
          </p:nvPr>
        </p:nvSpPr>
        <p:spPr>
          <a:xfrm>
            <a:off x="7757651" y="1100667"/>
            <a:ext cx="15453300" cy="11440800"/>
          </a:xfrm>
          <a:prstGeom prst="roundRect">
            <a:avLst>
              <a:gd fmla="val 3473" name="adj"/>
            </a:avLst>
          </a:prstGeom>
          <a:blipFill rotWithShape="1">
            <a:blip r:embed="rId3">
              <a:alphaModFix/>
            </a:blip>
            <a:stretch>
              <a:fillRect b="0" l="-28106" r="-561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Custom 68">
      <a:dk1>
        <a:srgbClr val="000000"/>
      </a:dk1>
      <a:lt1>
        <a:srgbClr val="FEFFFE"/>
      </a:lt1>
      <a:dk2>
        <a:srgbClr val="1F1E32"/>
      </a:dk2>
      <a:lt2>
        <a:srgbClr val="A5A6A6"/>
      </a:lt2>
      <a:accent1>
        <a:srgbClr val="5728DC"/>
      </a:accent1>
      <a:accent2>
        <a:srgbClr val="0B6BFF"/>
      </a:accent2>
      <a:accent3>
        <a:srgbClr val="D600AA"/>
      </a:accent3>
      <a:accent4>
        <a:srgbClr val="EEEAFA"/>
      </a:accent4>
      <a:accent5>
        <a:srgbClr val="B9AAEE"/>
      </a:accent5>
      <a:accent6>
        <a:srgbClr val="9DC3FF"/>
      </a:accent6>
      <a:hlink>
        <a:srgbClr val="800066"/>
      </a:hlink>
      <a:folHlink>
        <a:srgbClr val="EF99D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67">
      <a:dk1>
        <a:srgbClr val="000000"/>
      </a:dk1>
      <a:lt1>
        <a:srgbClr val="FEFFFE"/>
      </a:lt1>
      <a:dk2>
        <a:srgbClr val="1F1E31"/>
      </a:dk2>
      <a:lt2>
        <a:srgbClr val="A6A6A6"/>
      </a:lt2>
      <a:accent1>
        <a:srgbClr val="502AD4"/>
      </a:accent1>
      <a:accent2>
        <a:srgbClr val="0B6BFF"/>
      </a:accent2>
      <a:accent3>
        <a:srgbClr val="D502AA"/>
      </a:accent3>
      <a:accent4>
        <a:srgbClr val="EEEAFA"/>
      </a:accent4>
      <a:accent5>
        <a:srgbClr val="B9AAEE"/>
      </a:accent5>
      <a:accent6>
        <a:srgbClr val="9DC3FF"/>
      </a:accent6>
      <a:hlink>
        <a:srgbClr val="7F0066"/>
      </a:hlink>
      <a:folHlink>
        <a:srgbClr val="EF99D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2025-05-28T19:55:54Z</dcterms:created>
  <dc:creator>PptxGenJS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0x010100E0052F01250B3C4EA35319BECB5180E2</vt:lpwstr>
  </property>
  <property fmtid="{D5CDD505-2E9C-101B-9397-08002B2CF9AE}" pid="3" name="MediaServiceImageTags">
    <vt:lpwstr/>
  </property>
</Properties>
</file>